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8" r:id="rId6"/>
  </p:sldMasterIdLst>
  <p:notesMasterIdLst>
    <p:notesMasterId r:id="rId33"/>
  </p:notesMasterIdLst>
  <p:handoutMasterIdLst>
    <p:handoutMasterId r:id="rId34"/>
  </p:handoutMasterIdLst>
  <p:sldIdLst>
    <p:sldId id="260" r:id="rId7"/>
    <p:sldId id="290" r:id="rId8"/>
    <p:sldId id="284" r:id="rId9"/>
    <p:sldId id="269" r:id="rId10"/>
    <p:sldId id="291" r:id="rId11"/>
    <p:sldId id="277" r:id="rId12"/>
    <p:sldId id="278" r:id="rId13"/>
    <p:sldId id="279" r:id="rId14"/>
    <p:sldId id="257" r:id="rId15"/>
    <p:sldId id="283" r:id="rId16"/>
    <p:sldId id="270" r:id="rId17"/>
    <p:sldId id="280" r:id="rId18"/>
    <p:sldId id="281" r:id="rId19"/>
    <p:sldId id="293" r:id="rId20"/>
    <p:sldId id="282" r:id="rId21"/>
    <p:sldId id="289" r:id="rId22"/>
    <p:sldId id="271" r:id="rId23"/>
    <p:sldId id="294" r:id="rId24"/>
    <p:sldId id="273" r:id="rId25"/>
    <p:sldId id="292" r:id="rId26"/>
    <p:sldId id="285" r:id="rId27"/>
    <p:sldId id="274" r:id="rId28"/>
    <p:sldId id="286" r:id="rId29"/>
    <p:sldId id="288" r:id="rId30"/>
    <p:sldId id="287" r:id="rId31"/>
    <p:sldId id="258" r:id="rId32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00" userDrawn="1">
          <p15:clr>
            <a:srgbClr val="A4A3A4"/>
          </p15:clr>
        </p15:guide>
        <p15:guide id="3" orient="horz" pos="1071" userDrawn="1">
          <p15:clr>
            <a:srgbClr val="A4A3A4"/>
          </p15:clr>
        </p15:guide>
        <p15:guide id="4" orient="horz" pos="1253" userDrawn="1">
          <p15:clr>
            <a:srgbClr val="A4A3A4"/>
          </p15:clr>
        </p15:guide>
        <p15:guide id="5" orient="horz" pos="4270" userDrawn="1">
          <p15:clr>
            <a:srgbClr val="A4A3A4"/>
          </p15:clr>
        </p15:guide>
        <p15:guide id="6" orient="horz" pos="935" userDrawn="1">
          <p15:clr>
            <a:srgbClr val="A4A3A4"/>
          </p15:clr>
        </p15:guide>
        <p15:guide id="7" orient="horz" pos="2523" userDrawn="1">
          <p15:clr>
            <a:srgbClr val="A4A3A4"/>
          </p15:clr>
        </p15:guide>
        <p15:guide id="8" orient="horz" pos="1661" userDrawn="1">
          <p15:clr>
            <a:srgbClr val="A4A3A4"/>
          </p15:clr>
        </p15:guide>
        <p15:guide id="9" orient="horz" pos="4065" userDrawn="1">
          <p15:clr>
            <a:srgbClr val="A4A3A4"/>
          </p15:clr>
        </p15:guide>
        <p15:guide id="10" pos="272" userDrawn="1">
          <p15:clr>
            <a:srgbClr val="A4A3A4"/>
          </p15:clr>
        </p15:guide>
        <p15:guide id="11" pos="7408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pos="5791" userDrawn="1">
          <p15:clr>
            <a:srgbClr val="A4A3A4"/>
          </p15:clr>
        </p15:guide>
        <p15:guide id="14" pos="7589" userDrawn="1">
          <p15:clr>
            <a:srgbClr val="A4A3A4"/>
          </p15:clr>
        </p15:guide>
        <p15:guide id="15" pos="5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18E252-D59F-6B56-6A22-5DC780FE7A7F}" name="Roberts, Alison" initials="RA" userId="S::alison.roberts@cyfoethnaturiolcymru.gov.uk::66084561-c419-4e01-b2b4-9e7741b4cfee" providerId="AD"/>
  <p188:author id="{FB00FD84-244A-5912-69FA-FEAD7E7D7C22}" name="Scott, Mariella S." initials="SMS" userId="S::mariella.s.scott@cyfoethnaturiolcymru.gov.uk::0f08a0bc-acb1-428b-8a42-56504c5c8600" providerId="AD"/>
  <p188:author id="{680058F4-201C-50B3-98BF-A717A78AC75C}" name="Roberts, Alison" initials="RA" userId="S::Alison.Roberts@cyfoethnaturiolcymru.gov.uk::66084561-c419-4e01-b2b4-9e7741b4cfe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569"/>
    <a:srgbClr val="EC4F3C"/>
    <a:srgbClr val="1F5243"/>
    <a:srgbClr val="383CB4"/>
    <a:srgbClr val="3E8EA0"/>
    <a:srgbClr val="57A129"/>
    <a:srgbClr val="FFD302"/>
    <a:srgbClr val="F8A820"/>
    <a:srgbClr val="55595A"/>
    <a:srgbClr val="82D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6327" autoAdjust="0"/>
  </p:normalViewPr>
  <p:slideViewPr>
    <p:cSldViewPr>
      <p:cViewPr varScale="1">
        <p:scale>
          <a:sx n="105" d="100"/>
          <a:sy n="105" d="100"/>
        </p:scale>
        <p:origin x="138" y="132"/>
      </p:cViewPr>
      <p:guideLst>
        <p:guide orient="horz" pos="2160"/>
        <p:guide orient="horz" pos="300"/>
        <p:guide orient="horz" pos="1071"/>
        <p:guide orient="horz" pos="1253"/>
        <p:guide orient="horz" pos="4270"/>
        <p:guide orient="horz" pos="935"/>
        <p:guide orient="horz" pos="2523"/>
        <p:guide orient="horz" pos="1661"/>
        <p:guide orient="horz" pos="4065"/>
        <p:guide pos="272"/>
        <p:guide pos="7408"/>
        <p:guide pos="3840"/>
        <p:guide pos="5791"/>
        <p:guide pos="7589"/>
        <p:guide pos="5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37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ghes, Ffion" userId="b2b1aaa3-abdb-4362-bdd1-c2a453b42c86" providerId="ADAL" clId="{C33440AF-A548-4D51-9D01-14CEC7229315}"/>
    <pc:docChg chg="undo custSel addSld delSld modSld sldOrd">
      <pc:chgData name="Hughes, Ffion" userId="b2b1aaa3-abdb-4362-bdd1-c2a453b42c86" providerId="ADAL" clId="{C33440AF-A548-4D51-9D01-14CEC7229315}" dt="2024-10-09T13:07:08.356" v="528" actId="20577"/>
      <pc:docMkLst>
        <pc:docMk/>
      </pc:docMkLst>
      <pc:sldChg chg="modSp mod">
        <pc:chgData name="Hughes, Ffion" userId="b2b1aaa3-abdb-4362-bdd1-c2a453b42c86" providerId="ADAL" clId="{C33440AF-A548-4D51-9D01-14CEC7229315}" dt="2024-10-03T09:52:02.482" v="234" actId="255"/>
        <pc:sldMkLst>
          <pc:docMk/>
          <pc:sldMk cId="2297317788" sldId="257"/>
        </pc:sldMkLst>
        <pc:spChg chg="mod">
          <ac:chgData name="Hughes, Ffion" userId="b2b1aaa3-abdb-4362-bdd1-c2a453b42c86" providerId="ADAL" clId="{C33440AF-A548-4D51-9D01-14CEC7229315}" dt="2024-10-03T09:52:02.482" v="234" actId="255"/>
          <ac:spMkLst>
            <pc:docMk/>
            <pc:sldMk cId="2297317788" sldId="257"/>
            <ac:spMk id="3" creationId="{E4BC53C9-2875-0387-B1DC-CE8F09A59C90}"/>
          </ac:spMkLst>
        </pc:spChg>
      </pc:sldChg>
      <pc:sldChg chg="addSp delSp modSp mod">
        <pc:chgData name="Hughes, Ffion" userId="b2b1aaa3-abdb-4362-bdd1-c2a453b42c86" providerId="ADAL" clId="{C33440AF-A548-4D51-9D01-14CEC7229315}" dt="2024-10-03T10:17:22.636" v="474"/>
        <pc:sldMkLst>
          <pc:docMk/>
          <pc:sldMk cId="2307321591" sldId="258"/>
        </pc:sldMkLst>
        <pc:spChg chg="del">
          <ac:chgData name="Hughes, Ffion" userId="b2b1aaa3-abdb-4362-bdd1-c2a453b42c86" providerId="ADAL" clId="{C33440AF-A548-4D51-9D01-14CEC7229315}" dt="2024-10-03T10:17:22.218" v="473" actId="478"/>
          <ac:spMkLst>
            <pc:docMk/>
            <pc:sldMk cId="2307321591" sldId="258"/>
            <ac:spMk id="2" creationId="{63E30ACB-1A35-43E7-FAD9-BD79E89ECB7F}"/>
          </ac:spMkLst>
        </pc:spChg>
        <pc:picChg chg="add mod">
          <ac:chgData name="Hughes, Ffion" userId="b2b1aaa3-abdb-4362-bdd1-c2a453b42c86" providerId="ADAL" clId="{C33440AF-A548-4D51-9D01-14CEC7229315}" dt="2024-10-03T10:17:22.636" v="474"/>
          <ac:picMkLst>
            <pc:docMk/>
            <pc:sldMk cId="2307321591" sldId="258"/>
            <ac:picMk id="3" creationId="{55BE3C2F-6DEF-1334-5ADE-364B75855E04}"/>
          </ac:picMkLst>
        </pc:picChg>
      </pc:sldChg>
      <pc:sldChg chg="modSp mod">
        <pc:chgData name="Hughes, Ffion" userId="b2b1aaa3-abdb-4362-bdd1-c2a453b42c86" providerId="ADAL" clId="{C33440AF-A548-4D51-9D01-14CEC7229315}" dt="2024-10-03T09:53:07.978" v="242" actId="1076"/>
        <pc:sldMkLst>
          <pc:docMk/>
          <pc:sldMk cId="3269114386" sldId="260"/>
        </pc:sldMkLst>
        <pc:spChg chg="mod">
          <ac:chgData name="Hughes, Ffion" userId="b2b1aaa3-abdb-4362-bdd1-c2a453b42c86" providerId="ADAL" clId="{C33440AF-A548-4D51-9D01-14CEC7229315}" dt="2024-10-03T09:53:07.978" v="242" actId="1076"/>
          <ac:spMkLst>
            <pc:docMk/>
            <pc:sldMk cId="3269114386" sldId="260"/>
            <ac:spMk id="2" creationId="{D083A7A3-EFA3-DB1C-2EBE-5010E8FC2C96}"/>
          </ac:spMkLst>
        </pc:spChg>
      </pc:sldChg>
      <pc:sldChg chg="modSp mod">
        <pc:chgData name="Hughes, Ffion" userId="b2b1aaa3-abdb-4362-bdd1-c2a453b42c86" providerId="ADAL" clId="{C33440AF-A548-4D51-9D01-14CEC7229315}" dt="2024-10-03T09:52:35.099" v="239" actId="255"/>
        <pc:sldMkLst>
          <pc:docMk/>
          <pc:sldMk cId="2297317788" sldId="269"/>
        </pc:sldMkLst>
        <pc:spChg chg="mod">
          <ac:chgData name="Hughes, Ffion" userId="b2b1aaa3-abdb-4362-bdd1-c2a453b42c86" providerId="ADAL" clId="{C33440AF-A548-4D51-9D01-14CEC7229315}" dt="2024-10-03T09:52:35.099" v="239" actId="255"/>
          <ac:spMkLst>
            <pc:docMk/>
            <pc:sldMk cId="2297317788" sldId="269"/>
            <ac:spMk id="3" creationId="{E4BC53C9-2875-0387-B1DC-CE8F09A59C90}"/>
          </ac:spMkLst>
        </pc:spChg>
      </pc:sldChg>
      <pc:sldChg chg="modSp mod">
        <pc:chgData name="Hughes, Ffion" userId="b2b1aaa3-abdb-4362-bdd1-c2a453b42c86" providerId="ADAL" clId="{C33440AF-A548-4D51-9D01-14CEC7229315}" dt="2024-10-03T09:51:48.316" v="232" actId="255"/>
        <pc:sldMkLst>
          <pc:docMk/>
          <pc:sldMk cId="2297317788" sldId="270"/>
        </pc:sldMkLst>
        <pc:spChg chg="mod">
          <ac:chgData name="Hughes, Ffion" userId="b2b1aaa3-abdb-4362-bdd1-c2a453b42c86" providerId="ADAL" clId="{C33440AF-A548-4D51-9D01-14CEC7229315}" dt="2024-10-03T09:51:48.316" v="232" actId="255"/>
          <ac:spMkLst>
            <pc:docMk/>
            <pc:sldMk cId="2297317788" sldId="270"/>
            <ac:spMk id="3" creationId="{E4BC53C9-2875-0387-B1DC-CE8F09A59C90}"/>
          </ac:spMkLst>
        </pc:spChg>
      </pc:sldChg>
      <pc:sldChg chg="addSp modSp mod">
        <pc:chgData name="Hughes, Ffion" userId="b2b1aaa3-abdb-4362-bdd1-c2a453b42c86" providerId="ADAL" clId="{C33440AF-A548-4D51-9D01-14CEC7229315}" dt="2024-10-09T13:07:08.356" v="528" actId="20577"/>
        <pc:sldMkLst>
          <pc:docMk/>
          <pc:sldMk cId="2297317788" sldId="271"/>
        </pc:sldMkLst>
        <pc:spChg chg="mod">
          <ac:chgData name="Hughes, Ffion" userId="b2b1aaa3-abdb-4362-bdd1-c2a453b42c86" providerId="ADAL" clId="{C33440AF-A548-4D51-9D01-14CEC7229315}" dt="2024-10-03T09:50:55.299" v="223" actId="255"/>
          <ac:spMkLst>
            <pc:docMk/>
            <pc:sldMk cId="2297317788" sldId="271"/>
            <ac:spMk id="3" creationId="{E4BC53C9-2875-0387-B1DC-CE8F09A59C90}"/>
          </ac:spMkLst>
        </pc:spChg>
        <pc:spChg chg="mod">
          <ac:chgData name="Hughes, Ffion" userId="b2b1aaa3-abdb-4362-bdd1-c2a453b42c86" providerId="ADAL" clId="{C33440AF-A548-4D51-9D01-14CEC7229315}" dt="2024-10-09T13:07:08.356" v="528" actId="20577"/>
          <ac:spMkLst>
            <pc:docMk/>
            <pc:sldMk cId="2297317788" sldId="271"/>
            <ac:spMk id="10" creationId="{00000000-0000-0000-0000-000000000000}"/>
          </ac:spMkLst>
        </pc:spChg>
        <pc:picChg chg="mod">
          <ac:chgData name="Hughes, Ffion" userId="b2b1aaa3-abdb-4362-bdd1-c2a453b42c86" providerId="ADAL" clId="{C33440AF-A548-4D51-9D01-14CEC7229315}" dt="2024-10-03T09:17:22.089" v="56" actId="14100"/>
          <ac:picMkLst>
            <pc:docMk/>
            <pc:sldMk cId="2297317788" sldId="271"/>
            <ac:picMk id="2" creationId="{34306190-8E46-D692-6D76-97D8A72EEE51}"/>
          </ac:picMkLst>
        </pc:picChg>
        <pc:picChg chg="add mod">
          <ac:chgData name="Hughes, Ffion" userId="b2b1aaa3-abdb-4362-bdd1-c2a453b42c86" providerId="ADAL" clId="{C33440AF-A548-4D51-9D01-14CEC7229315}" dt="2024-10-03T09:17:45.426" v="65" actId="1076"/>
          <ac:picMkLst>
            <pc:docMk/>
            <pc:sldMk cId="2297317788" sldId="271"/>
            <ac:picMk id="4" creationId="{5E591564-FAAC-7FC4-A232-3D6E98236B10}"/>
          </ac:picMkLst>
        </pc:picChg>
      </pc:sldChg>
      <pc:sldChg chg="addSp delSp modSp mod delCm">
        <pc:chgData name="Hughes, Ffion" userId="b2b1aaa3-abdb-4362-bdd1-c2a453b42c86" providerId="ADAL" clId="{C33440AF-A548-4D51-9D01-14CEC7229315}" dt="2024-10-09T13:05:11.596" v="519" actId="1076"/>
        <pc:sldMkLst>
          <pc:docMk/>
          <pc:sldMk cId="2297317788" sldId="273"/>
        </pc:sldMkLst>
        <pc:spChg chg="mod">
          <ac:chgData name="Hughes, Ffion" userId="b2b1aaa3-abdb-4362-bdd1-c2a453b42c86" providerId="ADAL" clId="{C33440AF-A548-4D51-9D01-14CEC7229315}" dt="2024-10-03T09:50:49.866" v="222" actId="255"/>
          <ac:spMkLst>
            <pc:docMk/>
            <pc:sldMk cId="2297317788" sldId="273"/>
            <ac:spMk id="3" creationId="{E4BC53C9-2875-0387-B1DC-CE8F09A59C90}"/>
          </ac:spMkLst>
        </pc:spChg>
        <pc:spChg chg="add mod">
          <ac:chgData name="Hughes, Ffion" userId="b2b1aaa3-abdb-4362-bdd1-c2a453b42c86" providerId="ADAL" clId="{C33440AF-A548-4D51-9D01-14CEC7229315}" dt="2024-10-09T13:05:11.596" v="519" actId="1076"/>
          <ac:spMkLst>
            <pc:docMk/>
            <pc:sldMk cId="2297317788" sldId="273"/>
            <ac:spMk id="4" creationId="{A3225E8C-3351-E60B-ACDB-92DD860E5357}"/>
          </ac:spMkLst>
        </pc:spChg>
        <pc:spChg chg="mod">
          <ac:chgData name="Hughes, Ffion" userId="b2b1aaa3-abdb-4362-bdd1-c2a453b42c86" providerId="ADAL" clId="{C33440AF-A548-4D51-9D01-14CEC7229315}" dt="2024-10-09T13:04:55.966" v="515" actId="13926"/>
          <ac:spMkLst>
            <pc:docMk/>
            <pc:sldMk cId="2297317788" sldId="273"/>
            <ac:spMk id="6" creationId="{00000000-0000-0000-0000-000000000000}"/>
          </ac:spMkLst>
        </pc:spChg>
        <pc:spChg chg="add del mod">
          <ac:chgData name="Hughes, Ffion" userId="b2b1aaa3-abdb-4362-bdd1-c2a453b42c86" providerId="ADAL" clId="{C33440AF-A548-4D51-9D01-14CEC7229315}" dt="2024-10-03T09:20:06.127" v="88"/>
          <ac:spMkLst>
            <pc:docMk/>
            <pc:sldMk cId="2297317788" sldId="273"/>
            <ac:spMk id="7" creationId="{D0F55AEF-AAFB-D329-7425-E2E1E90A7783}"/>
          </ac:spMkLst>
        </pc:spChg>
        <pc:picChg chg="add mod">
          <ac:chgData name="Hughes, Ffion" userId="b2b1aaa3-abdb-4362-bdd1-c2a453b42c86" providerId="ADAL" clId="{C33440AF-A548-4D51-9D01-14CEC7229315}" dt="2024-10-09T13:05:07.167" v="518" actId="1076"/>
          <ac:picMkLst>
            <pc:docMk/>
            <pc:sldMk cId="2297317788" sldId="273"/>
            <ac:picMk id="2" creationId="{520CBB56-3C73-E6CD-65C8-234436879D9F}"/>
          </ac:picMkLst>
        </pc:picChg>
        <pc:picChg chg="del">
          <ac:chgData name="Hughes, Ffion" userId="b2b1aaa3-abdb-4362-bdd1-c2a453b42c86" providerId="ADAL" clId="{C33440AF-A548-4D51-9D01-14CEC7229315}" dt="2024-10-03T09:18:52.530" v="74" actId="478"/>
          <ac:picMkLst>
            <pc:docMk/>
            <pc:sldMk cId="2297317788" sldId="273"/>
            <ac:picMk id="5" creationId="{00000000-0000-0000-0000-000000000000}"/>
          </ac:picMkLst>
        </pc:picChg>
        <pc:picChg chg="add mod modCrop">
          <ac:chgData name="Hughes, Ffion" userId="b2b1aaa3-abdb-4362-bdd1-c2a453b42c86" providerId="ADAL" clId="{C33440AF-A548-4D51-9D01-14CEC7229315}" dt="2024-10-03T09:29:02.010" v="175" actId="1076"/>
          <ac:picMkLst>
            <pc:docMk/>
            <pc:sldMk cId="2297317788" sldId="273"/>
            <ac:picMk id="9" creationId="{417C9159-2C50-2359-7C02-DDAA73412DB3}"/>
          </ac:picMkLst>
        </pc:picChg>
        <pc:picChg chg="add mod modCrop">
          <ac:chgData name="Hughes, Ffion" userId="b2b1aaa3-abdb-4362-bdd1-c2a453b42c86" providerId="ADAL" clId="{C33440AF-A548-4D51-9D01-14CEC7229315}" dt="2024-10-03T09:28:52.826" v="171" actId="1036"/>
          <ac:picMkLst>
            <pc:docMk/>
            <pc:sldMk cId="2297317788" sldId="273"/>
            <ac:picMk id="11" creationId="{4EC42A1D-E4C6-36DD-D353-3FA374F7C6C7}"/>
          </ac:picMkLst>
        </pc:picChg>
        <pc:picChg chg="add mod modCrop">
          <ac:chgData name="Hughes, Ffion" userId="b2b1aaa3-abdb-4362-bdd1-c2a453b42c86" providerId="ADAL" clId="{C33440AF-A548-4D51-9D01-14CEC7229315}" dt="2024-10-03T09:28:14.785" v="153" actId="732"/>
          <ac:picMkLst>
            <pc:docMk/>
            <pc:sldMk cId="2297317788" sldId="273"/>
            <ac:picMk id="12" creationId="{B4D1D36C-E403-8B41-9510-75912DBE9D42}"/>
          </ac:picMkLst>
        </pc:picChg>
        <pc:picChg chg="add mod modCrop">
          <ac:chgData name="Hughes, Ffion" userId="b2b1aaa3-abdb-4362-bdd1-c2a453b42c86" providerId="ADAL" clId="{C33440AF-A548-4D51-9D01-14CEC7229315}" dt="2024-10-03T09:29:04.849" v="176" actId="1076"/>
          <ac:picMkLst>
            <pc:docMk/>
            <pc:sldMk cId="2297317788" sldId="273"/>
            <ac:picMk id="13" creationId="{0143C2C3-9A72-35F4-C238-46351A0A2CA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Hughes, Ffion" userId="b2b1aaa3-abdb-4362-bdd1-c2a453b42c86" providerId="ADAL" clId="{C33440AF-A548-4D51-9D01-14CEC7229315}" dt="2024-10-03T09:18:01.816" v="66"/>
              <pc2:cmMkLst xmlns:pc2="http://schemas.microsoft.com/office/powerpoint/2019/9/main/command">
                <pc:docMk/>
                <pc:sldMk cId="2297317788" sldId="273"/>
                <pc2:cmMk id="{AB331AC1-F268-4345-A498-B727FDF73134}"/>
              </pc2:cmMkLst>
            </pc226:cmChg>
          </p:ext>
        </pc:extLst>
      </pc:sldChg>
      <pc:sldChg chg="modSp mod ord">
        <pc:chgData name="Hughes, Ffion" userId="b2b1aaa3-abdb-4362-bdd1-c2a453b42c86" providerId="ADAL" clId="{C33440AF-A548-4D51-9D01-14CEC7229315}" dt="2024-10-09T13:05:32.444" v="522" actId="13926"/>
        <pc:sldMkLst>
          <pc:docMk/>
          <pc:sldMk cId="2297317788" sldId="274"/>
        </pc:sldMkLst>
        <pc:spChg chg="mod">
          <ac:chgData name="Hughes, Ffion" userId="b2b1aaa3-abdb-4362-bdd1-c2a453b42c86" providerId="ADAL" clId="{C33440AF-A548-4D51-9D01-14CEC7229315}" dt="2024-10-03T09:57:57.483" v="325" actId="255"/>
          <ac:spMkLst>
            <pc:docMk/>
            <pc:sldMk cId="2297317788" sldId="274"/>
            <ac:spMk id="3" creationId="{E4BC53C9-2875-0387-B1DC-CE8F09A59C90}"/>
          </ac:spMkLst>
        </pc:spChg>
        <pc:spChg chg="mod">
          <ac:chgData name="Hughes, Ffion" userId="b2b1aaa3-abdb-4362-bdd1-c2a453b42c86" providerId="ADAL" clId="{C33440AF-A548-4D51-9D01-14CEC7229315}" dt="2024-10-09T13:05:32.444" v="522" actId="13926"/>
          <ac:spMkLst>
            <pc:docMk/>
            <pc:sldMk cId="2297317788" sldId="274"/>
            <ac:spMk id="6" creationId="{00000000-0000-0000-0000-000000000000}"/>
          </ac:spMkLst>
        </pc:spChg>
        <pc:picChg chg="mod">
          <ac:chgData name="Hughes, Ffion" userId="b2b1aaa3-abdb-4362-bdd1-c2a453b42c86" providerId="ADAL" clId="{C33440AF-A548-4D51-9D01-14CEC7229315}" dt="2024-10-03T09:57:18.321" v="323" actId="14100"/>
          <ac:picMkLst>
            <pc:docMk/>
            <pc:sldMk cId="2297317788" sldId="274"/>
            <ac:picMk id="7" creationId="{00000000-0000-0000-0000-000000000000}"/>
          </ac:picMkLst>
        </pc:picChg>
      </pc:sldChg>
      <pc:sldChg chg="modSp mod">
        <pc:chgData name="Hughes, Ffion" userId="b2b1aaa3-abdb-4362-bdd1-c2a453b42c86" providerId="ADAL" clId="{C33440AF-A548-4D51-9D01-14CEC7229315}" dt="2024-10-03T09:52:22.851" v="237" actId="255"/>
        <pc:sldMkLst>
          <pc:docMk/>
          <pc:sldMk cId="1072402821" sldId="277"/>
        </pc:sldMkLst>
        <pc:spChg chg="mod">
          <ac:chgData name="Hughes, Ffion" userId="b2b1aaa3-abdb-4362-bdd1-c2a453b42c86" providerId="ADAL" clId="{C33440AF-A548-4D51-9D01-14CEC7229315}" dt="2024-10-03T09:52:22.851" v="237" actId="255"/>
          <ac:spMkLst>
            <pc:docMk/>
            <pc:sldMk cId="1072402821" sldId="277"/>
            <ac:spMk id="4" creationId="{5CFA83CE-B747-F9D5-53AB-A110B882FBF9}"/>
          </ac:spMkLst>
        </pc:spChg>
        <pc:spChg chg="mod">
          <ac:chgData name="Hughes, Ffion" userId="b2b1aaa3-abdb-4362-bdd1-c2a453b42c86" providerId="ADAL" clId="{C33440AF-A548-4D51-9D01-14CEC7229315}" dt="2024-10-03T09:06:33.346" v="15" actId="1076"/>
          <ac:spMkLst>
            <pc:docMk/>
            <pc:sldMk cId="1072402821" sldId="277"/>
            <ac:spMk id="8" creationId="{D37E0168-AA48-8DD8-2058-5F42CDFFF330}"/>
          </ac:spMkLst>
        </pc:spChg>
        <pc:picChg chg="mod">
          <ac:chgData name="Hughes, Ffion" userId="b2b1aaa3-abdb-4362-bdd1-c2a453b42c86" providerId="ADAL" clId="{C33440AF-A548-4D51-9D01-14CEC7229315}" dt="2024-10-03T09:06:30.259" v="14" actId="1076"/>
          <ac:picMkLst>
            <pc:docMk/>
            <pc:sldMk cId="1072402821" sldId="277"/>
            <ac:picMk id="5" creationId="{D9C7E9C2-EEC9-524D-9817-0069CAF93E11}"/>
          </ac:picMkLst>
        </pc:picChg>
      </pc:sldChg>
      <pc:sldChg chg="addSp modSp mod">
        <pc:chgData name="Hughes, Ffion" userId="b2b1aaa3-abdb-4362-bdd1-c2a453b42c86" providerId="ADAL" clId="{C33440AF-A548-4D51-9D01-14CEC7229315}" dt="2024-10-03T09:52:16.114" v="236" actId="255"/>
        <pc:sldMkLst>
          <pc:docMk/>
          <pc:sldMk cId="3913235136" sldId="278"/>
        </pc:sldMkLst>
        <pc:spChg chg="mod">
          <ac:chgData name="Hughes, Ffion" userId="b2b1aaa3-abdb-4362-bdd1-c2a453b42c86" providerId="ADAL" clId="{C33440AF-A548-4D51-9D01-14CEC7229315}" dt="2024-10-03T09:07:14.361" v="18" actId="207"/>
          <ac:spMkLst>
            <pc:docMk/>
            <pc:sldMk cId="3913235136" sldId="278"/>
            <ac:spMk id="2" creationId="{B255C39F-41DA-B86F-D781-4098416A0048}"/>
          </ac:spMkLst>
        </pc:spChg>
        <pc:spChg chg="mod">
          <ac:chgData name="Hughes, Ffion" userId="b2b1aaa3-abdb-4362-bdd1-c2a453b42c86" providerId="ADAL" clId="{C33440AF-A548-4D51-9D01-14CEC7229315}" dt="2024-10-03T09:52:16.114" v="236" actId="255"/>
          <ac:spMkLst>
            <pc:docMk/>
            <pc:sldMk cId="3913235136" sldId="278"/>
            <ac:spMk id="4" creationId="{274DADBF-787D-AD40-4956-2E24372E19F1}"/>
          </ac:spMkLst>
        </pc:spChg>
        <pc:picChg chg="add mod">
          <ac:chgData name="Hughes, Ffion" userId="b2b1aaa3-abdb-4362-bdd1-c2a453b42c86" providerId="ADAL" clId="{C33440AF-A548-4D51-9D01-14CEC7229315}" dt="2024-10-03T09:06:50.868" v="17" actId="1076"/>
          <ac:picMkLst>
            <pc:docMk/>
            <pc:sldMk cId="3913235136" sldId="278"/>
            <ac:picMk id="3" creationId="{FBAA6508-4C2B-FD73-C87C-D75282C95343}"/>
          </ac:picMkLst>
        </pc:picChg>
        <pc:picChg chg="add mod">
          <ac:chgData name="Hughes, Ffion" userId="b2b1aaa3-abdb-4362-bdd1-c2a453b42c86" providerId="ADAL" clId="{C33440AF-A548-4D51-9D01-14CEC7229315}" dt="2024-10-03T09:07:25.779" v="20" actId="1076"/>
          <ac:picMkLst>
            <pc:docMk/>
            <pc:sldMk cId="3913235136" sldId="278"/>
            <ac:picMk id="5" creationId="{C4C2804C-BF6E-792F-A54D-1D75DD78DC10}"/>
          </ac:picMkLst>
        </pc:picChg>
        <pc:picChg chg="add mod">
          <ac:chgData name="Hughes, Ffion" userId="b2b1aaa3-abdb-4362-bdd1-c2a453b42c86" providerId="ADAL" clId="{C33440AF-A548-4D51-9D01-14CEC7229315}" dt="2024-10-03T09:07:42.754" v="22" actId="14100"/>
          <ac:picMkLst>
            <pc:docMk/>
            <pc:sldMk cId="3913235136" sldId="278"/>
            <ac:picMk id="6" creationId="{185E2A91-D1D9-686F-4E34-0B7A71B5226C}"/>
          </ac:picMkLst>
        </pc:picChg>
      </pc:sldChg>
      <pc:sldChg chg="modSp mod">
        <pc:chgData name="Hughes, Ffion" userId="b2b1aaa3-abdb-4362-bdd1-c2a453b42c86" providerId="ADAL" clId="{C33440AF-A548-4D51-9D01-14CEC7229315}" dt="2024-10-03T09:52:09.482" v="235" actId="255"/>
        <pc:sldMkLst>
          <pc:docMk/>
          <pc:sldMk cId="528919386" sldId="279"/>
        </pc:sldMkLst>
        <pc:spChg chg="mod">
          <ac:chgData name="Hughes, Ffion" userId="b2b1aaa3-abdb-4362-bdd1-c2a453b42c86" providerId="ADAL" clId="{C33440AF-A548-4D51-9D01-14CEC7229315}" dt="2024-10-03T09:52:09.482" v="235" actId="255"/>
          <ac:spMkLst>
            <pc:docMk/>
            <pc:sldMk cId="528919386" sldId="279"/>
            <ac:spMk id="3" creationId="{0F031405-A4E0-5E9F-73F7-2335363AD6A2}"/>
          </ac:spMkLst>
        </pc:spChg>
      </pc:sldChg>
      <pc:sldChg chg="addSp delSp modSp mod">
        <pc:chgData name="Hughes, Ffion" userId="b2b1aaa3-abdb-4362-bdd1-c2a453b42c86" providerId="ADAL" clId="{C33440AF-A548-4D51-9D01-14CEC7229315}" dt="2024-10-03T09:51:40.579" v="231" actId="255"/>
        <pc:sldMkLst>
          <pc:docMk/>
          <pc:sldMk cId="2752071083" sldId="280"/>
        </pc:sldMkLst>
        <pc:spChg chg="mod">
          <ac:chgData name="Hughes, Ffion" userId="b2b1aaa3-abdb-4362-bdd1-c2a453b42c86" providerId="ADAL" clId="{C33440AF-A548-4D51-9D01-14CEC7229315}" dt="2024-10-03T09:10:18.258" v="25" actId="14100"/>
          <ac:spMkLst>
            <pc:docMk/>
            <pc:sldMk cId="2752071083" sldId="280"/>
            <ac:spMk id="2" creationId="{B81A128F-2610-18A8-6CB3-C67E8729510A}"/>
          </ac:spMkLst>
        </pc:spChg>
        <pc:spChg chg="mod">
          <ac:chgData name="Hughes, Ffion" userId="b2b1aaa3-abdb-4362-bdd1-c2a453b42c86" providerId="ADAL" clId="{C33440AF-A548-4D51-9D01-14CEC7229315}" dt="2024-10-03T09:51:40.579" v="231" actId="255"/>
          <ac:spMkLst>
            <pc:docMk/>
            <pc:sldMk cId="2752071083" sldId="280"/>
            <ac:spMk id="4" creationId="{E7CB4890-072F-91C7-D48E-1A55864DCF1C}"/>
          </ac:spMkLst>
        </pc:spChg>
        <pc:picChg chg="add mod">
          <ac:chgData name="Hughes, Ffion" userId="b2b1aaa3-abdb-4362-bdd1-c2a453b42c86" providerId="ADAL" clId="{C33440AF-A548-4D51-9D01-14CEC7229315}" dt="2024-10-03T09:10:20.843" v="26" actId="1076"/>
          <ac:picMkLst>
            <pc:docMk/>
            <pc:sldMk cId="2752071083" sldId="280"/>
            <ac:picMk id="3" creationId="{ECC379E0-B961-9012-CAAE-939AA61A45F4}"/>
          </ac:picMkLst>
        </pc:picChg>
        <pc:picChg chg="del">
          <ac:chgData name="Hughes, Ffion" userId="b2b1aaa3-abdb-4362-bdd1-c2a453b42c86" providerId="ADAL" clId="{C33440AF-A548-4D51-9D01-14CEC7229315}" dt="2024-10-03T09:10:05.060" v="23" actId="478"/>
          <ac:picMkLst>
            <pc:docMk/>
            <pc:sldMk cId="2752071083" sldId="280"/>
            <ac:picMk id="5" creationId="{225E9139-590F-6D92-9541-C15364E81215}"/>
          </ac:picMkLst>
        </pc:picChg>
      </pc:sldChg>
      <pc:sldChg chg="modSp mod">
        <pc:chgData name="Hughes, Ffion" userId="b2b1aaa3-abdb-4362-bdd1-c2a453b42c86" providerId="ADAL" clId="{C33440AF-A548-4D51-9D01-14CEC7229315}" dt="2024-10-03T09:51:28.643" v="229" actId="20577"/>
        <pc:sldMkLst>
          <pc:docMk/>
          <pc:sldMk cId="1744230385" sldId="281"/>
        </pc:sldMkLst>
        <pc:spChg chg="mod">
          <ac:chgData name="Hughes, Ffion" userId="b2b1aaa3-abdb-4362-bdd1-c2a453b42c86" providerId="ADAL" clId="{C33440AF-A548-4D51-9D01-14CEC7229315}" dt="2024-10-03T09:51:28.643" v="229" actId="20577"/>
          <ac:spMkLst>
            <pc:docMk/>
            <pc:sldMk cId="1744230385" sldId="281"/>
            <ac:spMk id="3" creationId="{A8BC3ECE-C393-CF15-6ED3-0CA762CA7BFC}"/>
          </ac:spMkLst>
        </pc:spChg>
      </pc:sldChg>
      <pc:sldChg chg="modSp mod">
        <pc:chgData name="Hughes, Ffion" userId="b2b1aaa3-abdb-4362-bdd1-c2a453b42c86" providerId="ADAL" clId="{C33440AF-A548-4D51-9D01-14CEC7229315}" dt="2024-10-09T13:03:25.195" v="508" actId="1076"/>
        <pc:sldMkLst>
          <pc:docMk/>
          <pc:sldMk cId="2177174902" sldId="282"/>
        </pc:sldMkLst>
        <pc:spChg chg="mod">
          <ac:chgData name="Hughes, Ffion" userId="b2b1aaa3-abdb-4362-bdd1-c2a453b42c86" providerId="ADAL" clId="{C33440AF-A548-4D51-9D01-14CEC7229315}" dt="2024-10-09T13:03:20.608" v="507" actId="13926"/>
          <ac:spMkLst>
            <pc:docMk/>
            <pc:sldMk cId="2177174902" sldId="282"/>
            <ac:spMk id="2" creationId="{9D1FF92A-1B2B-C648-11EA-AEEE69AC93DB}"/>
          </ac:spMkLst>
        </pc:spChg>
        <pc:spChg chg="mod">
          <ac:chgData name="Hughes, Ffion" userId="b2b1aaa3-abdb-4362-bdd1-c2a453b42c86" providerId="ADAL" clId="{C33440AF-A548-4D51-9D01-14CEC7229315}" dt="2024-10-03T09:51:10.171" v="226" actId="255"/>
          <ac:spMkLst>
            <pc:docMk/>
            <pc:sldMk cId="2177174902" sldId="282"/>
            <ac:spMk id="3" creationId="{FE65B8FE-7B6F-F39E-6ED6-C9C81EB63DB7}"/>
          </ac:spMkLst>
        </pc:spChg>
        <pc:picChg chg="mod">
          <ac:chgData name="Hughes, Ffion" userId="b2b1aaa3-abdb-4362-bdd1-c2a453b42c86" providerId="ADAL" clId="{C33440AF-A548-4D51-9D01-14CEC7229315}" dt="2024-10-09T13:03:25.195" v="508" actId="1076"/>
          <ac:picMkLst>
            <pc:docMk/>
            <pc:sldMk cId="2177174902" sldId="282"/>
            <ac:picMk id="10" creationId="{30CDDF13-8723-C91A-81FD-CBF1C8768B32}"/>
          </ac:picMkLst>
        </pc:picChg>
      </pc:sldChg>
      <pc:sldChg chg="modSp mod">
        <pc:chgData name="Hughes, Ffion" userId="b2b1aaa3-abdb-4362-bdd1-c2a453b42c86" providerId="ADAL" clId="{C33440AF-A548-4D51-9D01-14CEC7229315}" dt="2024-10-03T09:51:53.979" v="233" actId="255"/>
        <pc:sldMkLst>
          <pc:docMk/>
          <pc:sldMk cId="3550233094" sldId="283"/>
        </pc:sldMkLst>
        <pc:spChg chg="mod">
          <ac:chgData name="Hughes, Ffion" userId="b2b1aaa3-abdb-4362-bdd1-c2a453b42c86" providerId="ADAL" clId="{C33440AF-A548-4D51-9D01-14CEC7229315}" dt="2024-10-03T09:51:53.979" v="233" actId="255"/>
          <ac:spMkLst>
            <pc:docMk/>
            <pc:sldMk cId="3550233094" sldId="283"/>
            <ac:spMk id="3" creationId="{4773D665-D8B6-5006-8074-ACE3C306E451}"/>
          </ac:spMkLst>
        </pc:spChg>
      </pc:sldChg>
      <pc:sldChg chg="addSp modSp mod">
        <pc:chgData name="Hughes, Ffion" userId="b2b1aaa3-abdb-4362-bdd1-c2a453b42c86" providerId="ADAL" clId="{C33440AF-A548-4D51-9D01-14CEC7229315}" dt="2024-10-09T13:02:30.894" v="503" actId="255"/>
        <pc:sldMkLst>
          <pc:docMk/>
          <pc:sldMk cId="1709800831" sldId="284"/>
        </pc:sldMkLst>
        <pc:spChg chg="mod">
          <ac:chgData name="Hughes, Ffion" userId="b2b1aaa3-abdb-4362-bdd1-c2a453b42c86" providerId="ADAL" clId="{C33440AF-A548-4D51-9D01-14CEC7229315}" dt="2024-10-09T13:02:30.894" v="503" actId="255"/>
          <ac:spMkLst>
            <pc:docMk/>
            <pc:sldMk cId="1709800831" sldId="284"/>
            <ac:spMk id="2" creationId="{930C5F1B-3109-5B54-8349-E703D1A3EE59}"/>
          </ac:spMkLst>
        </pc:spChg>
        <pc:spChg chg="mod">
          <ac:chgData name="Hughes, Ffion" userId="b2b1aaa3-abdb-4362-bdd1-c2a453b42c86" providerId="ADAL" clId="{C33440AF-A548-4D51-9D01-14CEC7229315}" dt="2024-10-03T09:52:44.322" v="240" actId="255"/>
          <ac:spMkLst>
            <pc:docMk/>
            <pc:sldMk cId="1709800831" sldId="284"/>
            <ac:spMk id="3" creationId="{66CFCD5F-C4E7-F132-A99C-2BA67D01E879}"/>
          </ac:spMkLst>
        </pc:spChg>
        <pc:picChg chg="add mod">
          <ac:chgData name="Hughes, Ffion" userId="b2b1aaa3-abdb-4362-bdd1-c2a453b42c86" providerId="ADAL" clId="{C33440AF-A548-4D51-9D01-14CEC7229315}" dt="2024-10-09T13:02:19.284" v="501" actId="1038"/>
          <ac:picMkLst>
            <pc:docMk/>
            <pc:sldMk cId="1709800831" sldId="284"/>
            <ac:picMk id="4" creationId="{30BD7338-B19C-228C-D9FB-9FCFB7FE4395}"/>
          </ac:picMkLst>
        </pc:picChg>
      </pc:sldChg>
      <pc:sldChg chg="addSp modSp mod">
        <pc:chgData name="Hughes, Ffion" userId="b2b1aaa3-abdb-4362-bdd1-c2a453b42c86" providerId="ADAL" clId="{C33440AF-A548-4D51-9D01-14CEC7229315}" dt="2024-10-03T09:55:48.282" v="256" actId="1076"/>
        <pc:sldMkLst>
          <pc:docMk/>
          <pc:sldMk cId="152143694" sldId="285"/>
        </pc:sldMkLst>
        <pc:spChg chg="mod">
          <ac:chgData name="Hughes, Ffion" userId="b2b1aaa3-abdb-4362-bdd1-c2a453b42c86" providerId="ADAL" clId="{C33440AF-A548-4D51-9D01-14CEC7229315}" dt="2024-10-03T09:55:37.036" v="255" actId="6549"/>
          <ac:spMkLst>
            <pc:docMk/>
            <pc:sldMk cId="152143694" sldId="285"/>
            <ac:spMk id="2" creationId="{00F8F6D7-5C63-6433-EAA8-A44FB5250638}"/>
          </ac:spMkLst>
        </pc:spChg>
        <pc:spChg chg="mod">
          <ac:chgData name="Hughes, Ffion" userId="b2b1aaa3-abdb-4362-bdd1-c2a453b42c86" providerId="ADAL" clId="{C33440AF-A548-4D51-9D01-14CEC7229315}" dt="2024-10-03T09:53:38.282" v="243" actId="14100"/>
          <ac:spMkLst>
            <pc:docMk/>
            <pc:sldMk cId="152143694" sldId="285"/>
            <ac:spMk id="3" creationId="{4DC53280-8689-7B0B-0E85-C391EEB760E1}"/>
          </ac:spMkLst>
        </pc:spChg>
        <pc:picChg chg="mod">
          <ac:chgData name="Hughes, Ffion" userId="b2b1aaa3-abdb-4362-bdd1-c2a453b42c86" providerId="ADAL" clId="{C33440AF-A548-4D51-9D01-14CEC7229315}" dt="2024-10-03T09:55:48.282" v="256" actId="1076"/>
          <ac:picMkLst>
            <pc:docMk/>
            <pc:sldMk cId="152143694" sldId="285"/>
            <ac:picMk id="4" creationId="{20796D6C-F6DF-9649-244F-2F5993F9DB8F}"/>
          </ac:picMkLst>
        </pc:picChg>
        <pc:picChg chg="mod">
          <ac:chgData name="Hughes, Ffion" userId="b2b1aaa3-abdb-4362-bdd1-c2a453b42c86" providerId="ADAL" clId="{C33440AF-A548-4D51-9D01-14CEC7229315}" dt="2024-10-03T09:55:48.282" v="256" actId="1076"/>
          <ac:picMkLst>
            <pc:docMk/>
            <pc:sldMk cId="152143694" sldId="285"/>
            <ac:picMk id="5" creationId="{A5F13281-4E69-0945-1752-C57FA8768AB7}"/>
          </ac:picMkLst>
        </pc:picChg>
        <pc:picChg chg="mod">
          <ac:chgData name="Hughes, Ffion" userId="b2b1aaa3-abdb-4362-bdd1-c2a453b42c86" providerId="ADAL" clId="{C33440AF-A548-4D51-9D01-14CEC7229315}" dt="2024-10-03T09:55:48.282" v="256" actId="1076"/>
          <ac:picMkLst>
            <pc:docMk/>
            <pc:sldMk cId="152143694" sldId="285"/>
            <ac:picMk id="6" creationId="{1A8AC8E6-9208-DE03-3518-56F11F7BBC40}"/>
          </ac:picMkLst>
        </pc:picChg>
        <pc:picChg chg="mod">
          <ac:chgData name="Hughes, Ffion" userId="b2b1aaa3-abdb-4362-bdd1-c2a453b42c86" providerId="ADAL" clId="{C33440AF-A548-4D51-9D01-14CEC7229315}" dt="2024-10-03T09:55:48.282" v="256" actId="1076"/>
          <ac:picMkLst>
            <pc:docMk/>
            <pc:sldMk cId="152143694" sldId="285"/>
            <ac:picMk id="7" creationId="{B091EDC9-404F-50AF-F2C4-107306540F97}"/>
          </ac:picMkLst>
        </pc:picChg>
        <pc:picChg chg="add mod">
          <ac:chgData name="Hughes, Ffion" userId="b2b1aaa3-abdb-4362-bdd1-c2a453b42c86" providerId="ADAL" clId="{C33440AF-A548-4D51-9D01-14CEC7229315}" dt="2024-10-03T09:50:34.386" v="220" actId="1076"/>
          <ac:picMkLst>
            <pc:docMk/>
            <pc:sldMk cId="152143694" sldId="285"/>
            <ac:picMk id="8" creationId="{75C5F2B1-5A5D-8A30-9DB9-0E17CD013F9A}"/>
          </ac:picMkLst>
        </pc:picChg>
        <pc:picChg chg="add mod">
          <ac:chgData name="Hughes, Ffion" userId="b2b1aaa3-abdb-4362-bdd1-c2a453b42c86" providerId="ADAL" clId="{C33440AF-A548-4D51-9D01-14CEC7229315}" dt="2024-10-03T09:50:32.297" v="219" actId="1076"/>
          <ac:picMkLst>
            <pc:docMk/>
            <pc:sldMk cId="152143694" sldId="285"/>
            <ac:picMk id="9" creationId="{AD97A1F4-5A97-99B0-F5A8-1CE7E84F911D}"/>
          </ac:picMkLst>
        </pc:picChg>
      </pc:sldChg>
      <pc:sldChg chg="addSp delSp modSp mod delCm modCm">
        <pc:chgData name="Hughes, Ffion" userId="b2b1aaa3-abdb-4362-bdd1-c2a453b42c86" providerId="ADAL" clId="{C33440AF-A548-4D51-9D01-14CEC7229315}" dt="2024-10-09T13:07:02.222" v="527" actId="20577"/>
        <pc:sldMkLst>
          <pc:docMk/>
          <pc:sldMk cId="3022579143" sldId="286"/>
        </pc:sldMkLst>
        <pc:spChg chg="mod">
          <ac:chgData name="Hughes, Ffion" userId="b2b1aaa3-abdb-4362-bdd1-c2a453b42c86" providerId="ADAL" clId="{C33440AF-A548-4D51-9D01-14CEC7229315}" dt="2024-10-03T09:58:51.474" v="329" actId="20577"/>
          <ac:spMkLst>
            <pc:docMk/>
            <pc:sldMk cId="3022579143" sldId="286"/>
            <ac:spMk id="3" creationId="{BED9D815-6F42-9070-C2E2-83F627A7DF28}"/>
          </ac:spMkLst>
        </pc:spChg>
        <pc:spChg chg="add mod">
          <ac:chgData name="Hughes, Ffion" userId="b2b1aaa3-abdb-4362-bdd1-c2a453b42c86" providerId="ADAL" clId="{C33440AF-A548-4D51-9D01-14CEC7229315}" dt="2024-10-09T13:07:02.222" v="527" actId="20577"/>
          <ac:spMkLst>
            <pc:docMk/>
            <pc:sldMk cId="3022579143" sldId="286"/>
            <ac:spMk id="9" creationId="{D1E6B97F-FB58-CA54-C378-BEE4601D12E4}"/>
          </ac:spMkLst>
        </pc:spChg>
        <pc:picChg chg="del mod">
          <ac:chgData name="Hughes, Ffion" userId="b2b1aaa3-abdb-4362-bdd1-c2a453b42c86" providerId="ADAL" clId="{C33440AF-A548-4D51-9D01-14CEC7229315}" dt="2024-10-03T10:01:38.667" v="331" actId="478"/>
          <ac:picMkLst>
            <pc:docMk/>
            <pc:sldMk cId="3022579143" sldId="286"/>
            <ac:picMk id="5" creationId="{B10FD25E-9440-DFB3-11BE-668BD578C63C}"/>
          </ac:picMkLst>
        </pc:picChg>
        <pc:picChg chg="add del mod">
          <ac:chgData name="Hughes, Ffion" userId="b2b1aaa3-abdb-4362-bdd1-c2a453b42c86" providerId="ADAL" clId="{C33440AF-A548-4D51-9D01-14CEC7229315}" dt="2024-10-03T10:04:07.473" v="338" actId="478"/>
          <ac:picMkLst>
            <pc:docMk/>
            <pc:sldMk cId="3022579143" sldId="286"/>
            <ac:picMk id="6" creationId="{8C9AA041-E8C2-7F40-E0AD-406C93240359}"/>
          </ac:picMkLst>
        </pc:picChg>
        <pc:picChg chg="add mod">
          <ac:chgData name="Hughes, Ffion" userId="b2b1aaa3-abdb-4362-bdd1-c2a453b42c86" providerId="ADAL" clId="{C33440AF-A548-4D51-9D01-14CEC7229315}" dt="2024-10-03T10:04:16.526" v="344" actId="1582"/>
          <ac:picMkLst>
            <pc:docMk/>
            <pc:sldMk cId="3022579143" sldId="286"/>
            <ac:picMk id="8" creationId="{886364A3-9FA9-1323-A0B9-1480C16AAC5C}"/>
          </ac:picMkLst>
        </pc:picChg>
        <pc:picChg chg="add mod">
          <ac:chgData name="Hughes, Ffion" userId="b2b1aaa3-abdb-4362-bdd1-c2a453b42c86" providerId="ADAL" clId="{C33440AF-A548-4D51-9D01-14CEC7229315}" dt="2024-10-03T10:05:05.683" v="369" actId="1076"/>
          <ac:picMkLst>
            <pc:docMk/>
            <pc:sldMk cId="3022579143" sldId="286"/>
            <ac:picMk id="10" creationId="{E89348C5-7981-95DE-9B9F-AD949D3C785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Hughes, Ffion" userId="b2b1aaa3-abdb-4362-bdd1-c2a453b42c86" providerId="ADAL" clId="{C33440AF-A548-4D51-9D01-14CEC7229315}" dt="2024-10-03T10:04:25.835" v="346"/>
              <pc2:cmMkLst xmlns:pc2="http://schemas.microsoft.com/office/powerpoint/2019/9/main/command">
                <pc:docMk/>
                <pc:sldMk cId="3022579143" sldId="286"/>
                <pc2:cmMk id="{4038D104-0E6E-458B-8F6E-ED9B54BD2959}"/>
              </pc2:cmMkLst>
            </pc226:cmChg>
          </p:ext>
        </pc:extLst>
      </pc:sldChg>
      <pc:sldChg chg="addSp delSp modSp mod delCm">
        <pc:chgData name="Hughes, Ffion" userId="b2b1aaa3-abdb-4362-bdd1-c2a453b42c86" providerId="ADAL" clId="{C33440AF-A548-4D51-9D01-14CEC7229315}" dt="2024-10-03T10:13:56.562" v="472" actId="1035"/>
        <pc:sldMkLst>
          <pc:docMk/>
          <pc:sldMk cId="2272054881" sldId="287"/>
        </pc:sldMkLst>
        <pc:spChg chg="mod">
          <ac:chgData name="Hughes, Ffion" userId="b2b1aaa3-abdb-4362-bdd1-c2a453b42c86" providerId="ADAL" clId="{C33440AF-A548-4D51-9D01-14CEC7229315}" dt="2024-10-03T10:13:56.562" v="472" actId="1035"/>
          <ac:spMkLst>
            <pc:docMk/>
            <pc:sldMk cId="2272054881" sldId="287"/>
            <ac:spMk id="5" creationId="{DA5FDEA7-10BC-465A-7631-480B0A5893BC}"/>
          </ac:spMkLst>
        </pc:spChg>
        <pc:spChg chg="mod">
          <ac:chgData name="Hughes, Ffion" userId="b2b1aaa3-abdb-4362-bdd1-c2a453b42c86" providerId="ADAL" clId="{C33440AF-A548-4D51-9D01-14CEC7229315}" dt="2024-10-03T10:13:52.794" v="470" actId="1035"/>
          <ac:spMkLst>
            <pc:docMk/>
            <pc:sldMk cId="2272054881" sldId="287"/>
            <ac:spMk id="7" creationId="{BDCDA75D-CD6D-5A6B-8059-CE2BF77D11F4}"/>
          </ac:spMkLst>
        </pc:spChg>
        <pc:picChg chg="add mod">
          <ac:chgData name="Hughes, Ffion" userId="b2b1aaa3-abdb-4362-bdd1-c2a453b42c86" providerId="ADAL" clId="{C33440AF-A548-4D51-9D01-14CEC7229315}" dt="2024-10-03T10:13:43.842" v="467" actId="1035"/>
          <ac:picMkLst>
            <pc:docMk/>
            <pc:sldMk cId="2272054881" sldId="287"/>
            <ac:picMk id="2" creationId="{001A10ED-70C2-35D7-DDD4-EDBC785DB945}"/>
          </ac:picMkLst>
        </pc:picChg>
        <pc:picChg chg="del">
          <ac:chgData name="Hughes, Ffion" userId="b2b1aaa3-abdb-4362-bdd1-c2a453b42c86" providerId="ADAL" clId="{C33440AF-A548-4D51-9D01-14CEC7229315}" dt="2024-10-03T10:06:39.138" v="382" actId="478"/>
          <ac:picMkLst>
            <pc:docMk/>
            <pc:sldMk cId="2272054881" sldId="287"/>
            <ac:picMk id="8" creationId="{1E687A04-0160-D028-6D77-9659EDE05939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Hughes, Ffion" userId="b2b1aaa3-abdb-4362-bdd1-c2a453b42c86" providerId="ADAL" clId="{C33440AF-A548-4D51-9D01-14CEC7229315}" dt="2024-10-03T10:06:36.405" v="381"/>
              <pc2:cmMkLst xmlns:pc2="http://schemas.microsoft.com/office/powerpoint/2019/9/main/command">
                <pc:docMk/>
                <pc:sldMk cId="2272054881" sldId="287"/>
                <pc2:cmMk id="{A081C39B-12A0-400B-8FD5-DFE05E98D816}"/>
              </pc2:cmMkLst>
            </pc226:cmChg>
          </p:ext>
        </pc:extLst>
      </pc:sldChg>
      <pc:sldChg chg="addSp modSp mod">
        <pc:chgData name="Hughes, Ffion" userId="b2b1aaa3-abdb-4362-bdd1-c2a453b42c86" providerId="ADAL" clId="{C33440AF-A548-4D51-9D01-14CEC7229315}" dt="2024-10-03T10:06:16.802" v="380" actId="14100"/>
        <pc:sldMkLst>
          <pc:docMk/>
          <pc:sldMk cId="271968672" sldId="288"/>
        </pc:sldMkLst>
        <pc:spChg chg="mod">
          <ac:chgData name="Hughes, Ffion" userId="b2b1aaa3-abdb-4362-bdd1-c2a453b42c86" providerId="ADAL" clId="{C33440AF-A548-4D51-9D01-14CEC7229315}" dt="2024-10-03T10:06:16.802" v="380" actId="14100"/>
          <ac:spMkLst>
            <pc:docMk/>
            <pc:sldMk cId="271968672" sldId="288"/>
            <ac:spMk id="2" creationId="{EF657E78-0443-5C7A-97F1-0E941936B6A0}"/>
          </ac:spMkLst>
        </pc:spChg>
        <pc:picChg chg="add mod">
          <ac:chgData name="Hughes, Ffion" userId="b2b1aaa3-abdb-4362-bdd1-c2a453b42c86" providerId="ADAL" clId="{C33440AF-A548-4D51-9D01-14CEC7229315}" dt="2024-10-03T10:06:13.178" v="379"/>
          <ac:picMkLst>
            <pc:docMk/>
            <pc:sldMk cId="271968672" sldId="288"/>
            <ac:picMk id="4" creationId="{EDB23278-371D-4673-C67E-5A8A2F505F5F}"/>
          </ac:picMkLst>
        </pc:picChg>
      </pc:sldChg>
      <pc:sldChg chg="modSp mod">
        <pc:chgData name="Hughes, Ffion" userId="b2b1aaa3-abdb-4362-bdd1-c2a453b42c86" providerId="ADAL" clId="{C33440AF-A548-4D51-9D01-14CEC7229315}" dt="2024-10-03T09:51:01.570" v="224" actId="255"/>
        <pc:sldMkLst>
          <pc:docMk/>
          <pc:sldMk cId="731651952" sldId="289"/>
        </pc:sldMkLst>
        <pc:spChg chg="mod">
          <ac:chgData name="Hughes, Ffion" userId="b2b1aaa3-abdb-4362-bdd1-c2a453b42c86" providerId="ADAL" clId="{C33440AF-A548-4D51-9D01-14CEC7229315}" dt="2024-10-03T09:51:01.570" v="224" actId="255"/>
          <ac:spMkLst>
            <pc:docMk/>
            <pc:sldMk cId="731651952" sldId="289"/>
            <ac:spMk id="3" creationId="{A2A62071-193A-CCA2-3E48-85526E21A9DC}"/>
          </ac:spMkLst>
        </pc:spChg>
        <pc:spChg chg="mod">
          <ac:chgData name="Hughes, Ffion" userId="b2b1aaa3-abdb-4362-bdd1-c2a453b42c86" providerId="ADAL" clId="{C33440AF-A548-4D51-9D01-14CEC7229315}" dt="2024-10-03T09:16:27.286" v="51" actId="14100"/>
          <ac:spMkLst>
            <pc:docMk/>
            <pc:sldMk cId="731651952" sldId="289"/>
            <ac:spMk id="6" creationId="{37ACC4DC-05A0-3714-66AC-52ABF0012D57}"/>
          </ac:spMkLst>
        </pc:spChg>
      </pc:sldChg>
      <pc:sldChg chg="addSp delSp modSp mod">
        <pc:chgData name="Hughes, Ffion" userId="b2b1aaa3-abdb-4362-bdd1-c2a453b42c86" providerId="ADAL" clId="{C33440AF-A548-4D51-9D01-14CEC7229315}" dt="2024-10-03T08:48:29.413" v="7" actId="20577"/>
        <pc:sldMkLst>
          <pc:docMk/>
          <pc:sldMk cId="3128065778" sldId="290"/>
        </pc:sldMkLst>
        <pc:spChg chg="mod">
          <ac:chgData name="Hughes, Ffion" userId="b2b1aaa3-abdb-4362-bdd1-c2a453b42c86" providerId="ADAL" clId="{C33440AF-A548-4D51-9D01-14CEC7229315}" dt="2024-10-03T08:48:29.413" v="7" actId="20577"/>
          <ac:spMkLst>
            <pc:docMk/>
            <pc:sldMk cId="3128065778" sldId="290"/>
            <ac:spMk id="2" creationId="{30FADBCC-80DD-1D9C-8786-28968BEC2BFD}"/>
          </ac:spMkLst>
        </pc:spChg>
        <pc:spChg chg="del">
          <ac:chgData name="Hughes, Ffion" userId="b2b1aaa3-abdb-4362-bdd1-c2a453b42c86" providerId="ADAL" clId="{C33440AF-A548-4D51-9D01-14CEC7229315}" dt="2024-10-03T08:48:12.119" v="2" actId="478"/>
          <ac:spMkLst>
            <pc:docMk/>
            <pc:sldMk cId="3128065778" sldId="290"/>
            <ac:spMk id="3" creationId="{16E21D39-97CC-8AC2-316C-17D0F4F1F3CE}"/>
          </ac:spMkLst>
        </pc:spChg>
        <pc:picChg chg="add mod">
          <ac:chgData name="Hughes, Ffion" userId="b2b1aaa3-abdb-4362-bdd1-c2a453b42c86" providerId="ADAL" clId="{C33440AF-A548-4D51-9D01-14CEC7229315}" dt="2024-10-03T08:48:20.457" v="5" actId="1076"/>
          <ac:picMkLst>
            <pc:docMk/>
            <pc:sldMk cId="3128065778" sldId="290"/>
            <ac:picMk id="4" creationId="{00D83F45-2E09-537D-0343-734BC8B7899C}"/>
          </ac:picMkLst>
        </pc:picChg>
        <pc:picChg chg="add mod">
          <ac:chgData name="Hughes, Ffion" userId="b2b1aaa3-abdb-4362-bdd1-c2a453b42c86" providerId="ADAL" clId="{C33440AF-A548-4D51-9D01-14CEC7229315}" dt="2024-10-03T08:48:07.486" v="1"/>
          <ac:picMkLst>
            <pc:docMk/>
            <pc:sldMk cId="3128065778" sldId="290"/>
            <ac:picMk id="5" creationId="{B5EAE356-8F0F-A6AA-B15F-45AB9297DA3F}"/>
          </ac:picMkLst>
        </pc:picChg>
      </pc:sldChg>
      <pc:sldChg chg="modSp mod">
        <pc:chgData name="Hughes, Ffion" userId="b2b1aaa3-abdb-4362-bdd1-c2a453b42c86" providerId="ADAL" clId="{C33440AF-A548-4D51-9D01-14CEC7229315}" dt="2024-10-03T09:52:29.371" v="238" actId="255"/>
        <pc:sldMkLst>
          <pc:docMk/>
          <pc:sldMk cId="309933115" sldId="291"/>
        </pc:sldMkLst>
        <pc:spChg chg="mod">
          <ac:chgData name="Hughes, Ffion" userId="b2b1aaa3-abdb-4362-bdd1-c2a453b42c86" providerId="ADAL" clId="{C33440AF-A548-4D51-9D01-14CEC7229315}" dt="2024-10-03T09:52:29.371" v="238" actId="255"/>
          <ac:spMkLst>
            <pc:docMk/>
            <pc:sldMk cId="309933115" sldId="291"/>
            <ac:spMk id="3" creationId="{410E03C1-387F-8378-4831-9E750A8AA0EA}"/>
          </ac:spMkLst>
        </pc:spChg>
      </pc:sldChg>
      <pc:sldChg chg="addSp delSp modSp add mod">
        <pc:chgData name="Hughes, Ffion" userId="b2b1aaa3-abdb-4362-bdd1-c2a453b42c86" providerId="ADAL" clId="{C33440AF-A548-4D51-9D01-14CEC7229315}" dt="2024-10-09T13:05:19.549" v="520" actId="13926"/>
        <pc:sldMkLst>
          <pc:docMk/>
          <pc:sldMk cId="2058505903" sldId="292"/>
        </pc:sldMkLst>
        <pc:spChg chg="mod">
          <ac:chgData name="Hughes, Ffion" userId="b2b1aaa3-abdb-4362-bdd1-c2a453b42c86" providerId="ADAL" clId="{C33440AF-A548-4D51-9D01-14CEC7229315}" dt="2024-10-09T13:05:19.549" v="520" actId="13926"/>
          <ac:spMkLst>
            <pc:docMk/>
            <pc:sldMk cId="2058505903" sldId="292"/>
            <ac:spMk id="2" creationId="{949197B6-BE92-D745-47F6-6CED06057924}"/>
          </ac:spMkLst>
        </pc:spChg>
        <pc:spChg chg="mod">
          <ac:chgData name="Hughes, Ffion" userId="b2b1aaa3-abdb-4362-bdd1-c2a453b42c86" providerId="ADAL" clId="{C33440AF-A548-4D51-9D01-14CEC7229315}" dt="2024-10-03T09:41:52.878" v="186"/>
          <ac:spMkLst>
            <pc:docMk/>
            <pc:sldMk cId="2058505903" sldId="292"/>
            <ac:spMk id="3" creationId="{B8FEE92E-35FD-739B-9BD0-58C9A8D5D9B0}"/>
          </ac:spMkLst>
        </pc:spChg>
        <pc:picChg chg="del mod">
          <ac:chgData name="Hughes, Ffion" userId="b2b1aaa3-abdb-4362-bdd1-c2a453b42c86" providerId="ADAL" clId="{C33440AF-A548-4D51-9D01-14CEC7229315}" dt="2024-10-03T09:42:21.042" v="200" actId="478"/>
          <ac:picMkLst>
            <pc:docMk/>
            <pc:sldMk cId="2058505903" sldId="292"/>
            <ac:picMk id="5" creationId="{20D2745F-C754-3B8E-8B0B-EFBE6132A843}"/>
          </ac:picMkLst>
        </pc:picChg>
        <pc:picChg chg="mod">
          <ac:chgData name="Hughes, Ffion" userId="b2b1aaa3-abdb-4362-bdd1-c2a453b42c86" providerId="ADAL" clId="{C33440AF-A548-4D51-9D01-14CEC7229315}" dt="2024-10-03T09:44:29.298" v="207" actId="1076"/>
          <ac:picMkLst>
            <pc:docMk/>
            <pc:sldMk cId="2058505903" sldId="292"/>
            <ac:picMk id="6" creationId="{64050D54-9258-BE6D-96D6-8884EB3C80A9}"/>
          </ac:picMkLst>
        </pc:picChg>
        <pc:picChg chg="add mod">
          <ac:chgData name="Hughes, Ffion" userId="b2b1aaa3-abdb-4362-bdd1-c2a453b42c86" providerId="ADAL" clId="{C33440AF-A548-4D51-9D01-14CEC7229315}" dt="2024-10-03T09:44:25.066" v="206" actId="1076"/>
          <ac:picMkLst>
            <pc:docMk/>
            <pc:sldMk cId="2058505903" sldId="292"/>
            <ac:picMk id="10" creationId="{80A506A8-7C54-0AFB-7973-7FB8AFFDF8E3}"/>
          </ac:picMkLst>
        </pc:picChg>
      </pc:sldChg>
      <pc:sldChg chg="add del">
        <pc:chgData name="Hughes, Ffion" userId="b2b1aaa3-abdb-4362-bdd1-c2a453b42c86" providerId="ADAL" clId="{C33440AF-A548-4D51-9D01-14CEC7229315}" dt="2024-10-03T08:48:46.973" v="9"/>
        <pc:sldMkLst>
          <pc:docMk/>
          <pc:sldMk cId="3077274218" sldId="292"/>
        </pc:sldMkLst>
      </pc:sldChg>
      <pc:sldChg chg="modSp add mod">
        <pc:chgData name="Hughes, Ffion" userId="b2b1aaa3-abdb-4362-bdd1-c2a453b42c86" providerId="ADAL" clId="{C33440AF-A548-4D51-9D01-14CEC7229315}" dt="2024-10-09T13:03:11.436" v="505" actId="13926"/>
        <pc:sldMkLst>
          <pc:docMk/>
          <pc:sldMk cId="1426916870" sldId="293"/>
        </pc:sldMkLst>
        <pc:spChg chg="mod">
          <ac:chgData name="Hughes, Ffion" userId="b2b1aaa3-abdb-4362-bdd1-c2a453b42c86" providerId="ADAL" clId="{C33440AF-A548-4D51-9D01-14CEC7229315}" dt="2024-10-09T13:03:04.449" v="504" actId="13926"/>
          <ac:spMkLst>
            <pc:docMk/>
            <pc:sldMk cId="1426916870" sldId="293"/>
            <ac:spMk id="2" creationId="{C87A955F-B63D-6565-EC4F-4F14CA464102}"/>
          </ac:spMkLst>
        </pc:spChg>
        <pc:spChg chg="mod">
          <ac:chgData name="Hughes, Ffion" userId="b2b1aaa3-abdb-4362-bdd1-c2a453b42c86" providerId="ADAL" clId="{C33440AF-A548-4D51-9D01-14CEC7229315}" dt="2024-10-09T13:03:11.436" v="505" actId="13926"/>
          <ac:spMkLst>
            <pc:docMk/>
            <pc:sldMk cId="1426916870" sldId="293"/>
            <ac:spMk id="3" creationId="{DCE08658-A3F2-113A-83B4-E531CEFC6149}"/>
          </ac:spMkLst>
        </pc:spChg>
      </pc:sldChg>
      <pc:sldChg chg="modSp add mod ord">
        <pc:chgData name="Hughes, Ffion" userId="b2b1aaa3-abdb-4362-bdd1-c2a453b42c86" providerId="ADAL" clId="{C33440AF-A548-4D51-9D01-14CEC7229315}" dt="2024-10-09T13:03:54.859" v="511" actId="13926"/>
        <pc:sldMkLst>
          <pc:docMk/>
          <pc:sldMk cId="2780192169" sldId="294"/>
        </pc:sldMkLst>
        <pc:spChg chg="mod">
          <ac:chgData name="Hughes, Ffion" userId="b2b1aaa3-abdb-4362-bdd1-c2a453b42c86" providerId="ADAL" clId="{C33440AF-A548-4D51-9D01-14CEC7229315}" dt="2024-10-09T13:03:52.512" v="510" actId="13926"/>
          <ac:spMkLst>
            <pc:docMk/>
            <pc:sldMk cId="2780192169" sldId="294"/>
            <ac:spMk id="2" creationId="{92B3F57B-B9BE-9299-831D-335E9A101892}"/>
          </ac:spMkLst>
        </pc:spChg>
        <pc:spChg chg="mod">
          <ac:chgData name="Hughes, Ffion" userId="b2b1aaa3-abdb-4362-bdd1-c2a453b42c86" providerId="ADAL" clId="{C33440AF-A548-4D51-9D01-14CEC7229315}" dt="2024-10-09T13:03:54.859" v="511" actId="13926"/>
          <ac:spMkLst>
            <pc:docMk/>
            <pc:sldMk cId="2780192169" sldId="294"/>
            <ac:spMk id="3" creationId="{95C87908-5875-CD1B-3734-266FBB6BC388}"/>
          </ac:spMkLst>
        </pc:spChg>
      </pc:sldChg>
      <pc:sldChg chg="modSp new del mod">
        <pc:chgData name="Hughes, Ffion" userId="b2b1aaa3-abdb-4362-bdd1-c2a453b42c86" providerId="ADAL" clId="{C33440AF-A548-4D51-9D01-14CEC7229315}" dt="2024-10-03T09:48:55.029" v="211" actId="47"/>
        <pc:sldMkLst>
          <pc:docMk/>
          <pc:sldMk cId="671663285" sldId="295"/>
        </pc:sldMkLst>
        <pc:spChg chg="mod">
          <ac:chgData name="Hughes, Ffion" userId="b2b1aaa3-abdb-4362-bdd1-c2a453b42c86" providerId="ADAL" clId="{C33440AF-A548-4D51-9D01-14CEC7229315}" dt="2024-10-03T09:19:24.187" v="79"/>
          <ac:spMkLst>
            <pc:docMk/>
            <pc:sldMk cId="671663285" sldId="295"/>
            <ac:spMk id="2" creationId="{C335C18A-A1F5-0ED8-4B0D-0B9136B3EEAD}"/>
          </ac:spMkLst>
        </pc:spChg>
      </pc:sldChg>
      <pc:sldChg chg="add del">
        <pc:chgData name="Hughes, Ffion" userId="b2b1aaa3-abdb-4362-bdd1-c2a453b42c86" providerId="ADAL" clId="{C33440AF-A548-4D51-9D01-14CEC7229315}" dt="2024-10-03T09:41:07.520" v="182"/>
        <pc:sldMkLst>
          <pc:docMk/>
          <pc:sldMk cId="2192903061" sldId="296"/>
        </pc:sldMkLst>
      </pc:sldChg>
      <pc:sldChg chg="add del">
        <pc:chgData name="Hughes, Ffion" userId="b2b1aaa3-abdb-4362-bdd1-c2a453b42c86" providerId="ADAL" clId="{C33440AF-A548-4D51-9D01-14CEC7229315}" dt="2024-10-03T09:48:40.998" v="210"/>
        <pc:sldMkLst>
          <pc:docMk/>
          <pc:sldMk cId="3250050505" sldId="296"/>
        </pc:sldMkLst>
      </pc:sldChg>
    </pc:docChg>
  </pc:docChgLst>
  <pc:docChgLst>
    <pc:chgData name="Hughes, Ffion" userId="b2b1aaa3-abdb-4362-bdd1-c2a453b42c86" providerId="ADAL" clId="{4A34333C-2657-4922-B574-B6A57E879935}"/>
    <pc:docChg chg="custSel modSld">
      <pc:chgData name="Hughes, Ffion" userId="b2b1aaa3-abdb-4362-bdd1-c2a453b42c86" providerId="ADAL" clId="{4A34333C-2657-4922-B574-B6A57E879935}" dt="2024-09-30T09:40:26.934" v="139" actId="13926"/>
      <pc:docMkLst>
        <pc:docMk/>
      </pc:docMkLst>
      <pc:sldChg chg="modSp mod">
        <pc:chgData name="Hughes, Ffion" userId="b2b1aaa3-abdb-4362-bdd1-c2a453b42c86" providerId="ADAL" clId="{4A34333C-2657-4922-B574-B6A57E879935}" dt="2024-09-30T08:40:42.537" v="3" actId="20577"/>
        <pc:sldMkLst>
          <pc:docMk/>
          <pc:sldMk cId="2297317788" sldId="269"/>
        </pc:sldMkLst>
        <pc:spChg chg="mod">
          <ac:chgData name="Hughes, Ffion" userId="b2b1aaa3-abdb-4362-bdd1-c2a453b42c86" providerId="ADAL" clId="{4A34333C-2657-4922-B574-B6A57E879935}" dt="2024-09-30T08:40:42.537" v="3" actId="20577"/>
          <ac:spMkLst>
            <pc:docMk/>
            <pc:sldMk cId="2297317788" sldId="269"/>
            <ac:spMk id="3" creationId="{E4BC53C9-2875-0387-B1DC-CE8F09A59C90}"/>
          </ac:spMkLst>
        </pc:spChg>
      </pc:sldChg>
      <pc:sldChg chg="addSp delSp modSp mod delCm">
        <pc:chgData name="Hughes, Ffion" userId="b2b1aaa3-abdb-4362-bdd1-c2a453b42c86" providerId="ADAL" clId="{4A34333C-2657-4922-B574-B6A57E879935}" dt="2024-09-30T09:40:04.685" v="108" actId="13926"/>
        <pc:sldMkLst>
          <pc:docMk/>
          <pc:sldMk cId="2297317788" sldId="271"/>
        </pc:sldMkLst>
        <pc:spChg chg="mod">
          <ac:chgData name="Hughes, Ffion" userId="b2b1aaa3-abdb-4362-bdd1-c2a453b42c86" providerId="ADAL" clId="{4A34333C-2657-4922-B574-B6A57E879935}" dt="2024-09-30T09:40:04.685" v="108" actId="13926"/>
          <ac:spMkLst>
            <pc:docMk/>
            <pc:sldMk cId="2297317788" sldId="271"/>
            <ac:spMk id="10" creationId="{00000000-0000-0000-0000-000000000000}"/>
          </ac:spMkLst>
        </pc:spChg>
        <pc:picChg chg="add mod">
          <ac:chgData name="Hughes, Ffion" userId="b2b1aaa3-abdb-4362-bdd1-c2a453b42c86" providerId="ADAL" clId="{4A34333C-2657-4922-B574-B6A57E879935}" dt="2024-09-30T09:38:02.936" v="81"/>
          <ac:picMkLst>
            <pc:docMk/>
            <pc:sldMk cId="2297317788" sldId="271"/>
            <ac:picMk id="2" creationId="{34306190-8E46-D692-6D76-97D8A72EEE51}"/>
          </ac:picMkLst>
        </pc:picChg>
        <pc:picChg chg="del mod">
          <ac:chgData name="Hughes, Ffion" userId="b2b1aaa3-abdb-4362-bdd1-c2a453b42c86" providerId="ADAL" clId="{4A34333C-2657-4922-B574-B6A57E879935}" dt="2024-09-30T09:38:02.567" v="80" actId="478"/>
          <ac:picMkLst>
            <pc:docMk/>
            <pc:sldMk cId="2297317788" sldId="271"/>
            <ac:picMk id="8" creationId="{00000000-0000-0000-0000-00000000000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Hughes, Ffion" userId="b2b1aaa3-abdb-4362-bdd1-c2a453b42c86" providerId="ADAL" clId="{4A34333C-2657-4922-B574-B6A57E879935}" dt="2024-09-30T09:37:53.263" v="77"/>
              <pc2:cmMkLst xmlns:pc2="http://schemas.microsoft.com/office/powerpoint/2019/9/main/command">
                <pc:docMk/>
                <pc:sldMk cId="2297317788" sldId="271"/>
                <pc2:cmMk id="{42881744-1CF2-474B-AADA-AFAA4DB22DFF}"/>
              </pc2:cmMkLst>
            </pc226:cmChg>
            <pc226:cmChg xmlns:pc226="http://schemas.microsoft.com/office/powerpoint/2022/06/main/command" chg="del">
              <pc226:chgData name="Hughes, Ffion" userId="b2b1aaa3-abdb-4362-bdd1-c2a453b42c86" providerId="ADAL" clId="{4A34333C-2657-4922-B574-B6A57E879935}" dt="2024-09-30T09:37:51.369" v="76"/>
              <pc2:cmMkLst xmlns:pc2="http://schemas.microsoft.com/office/powerpoint/2019/9/main/command">
                <pc:docMk/>
                <pc:sldMk cId="2297317788" sldId="271"/>
                <pc2:cmMk id="{113BD260-1FA4-4C3D-A466-96E5BB3DEA24}"/>
              </pc2:cmMkLst>
            </pc226:cmChg>
            <pc226:cmChg xmlns:pc226="http://schemas.microsoft.com/office/powerpoint/2022/06/main/command" chg="del">
              <pc226:chgData name="Hughes, Ffion" userId="b2b1aaa3-abdb-4362-bdd1-c2a453b42c86" providerId="ADAL" clId="{4A34333C-2657-4922-B574-B6A57E879935}" dt="2024-09-30T09:37:55.153" v="78"/>
              <pc2:cmMkLst xmlns:pc2="http://schemas.microsoft.com/office/powerpoint/2019/9/main/command">
                <pc:docMk/>
                <pc:sldMk cId="2297317788" sldId="271"/>
                <pc2:cmMk id="{009900ED-A955-4C0F-B9EB-E85D01106E4A}"/>
              </pc2:cmMkLst>
            </pc226:cmChg>
          </p:ext>
        </pc:extLst>
      </pc:sldChg>
      <pc:sldChg chg="addSp modSp mod">
        <pc:chgData name="Hughes, Ffion" userId="b2b1aaa3-abdb-4362-bdd1-c2a453b42c86" providerId="ADAL" clId="{4A34333C-2657-4922-B574-B6A57E879935}" dt="2024-09-30T09:04:22.621" v="23" actId="14100"/>
        <pc:sldMkLst>
          <pc:docMk/>
          <pc:sldMk cId="2752071083" sldId="280"/>
        </pc:sldMkLst>
        <pc:spChg chg="mod">
          <ac:chgData name="Hughes, Ffion" userId="b2b1aaa3-abdb-4362-bdd1-c2a453b42c86" providerId="ADAL" clId="{4A34333C-2657-4922-B574-B6A57E879935}" dt="2024-09-30T09:04:22.621" v="23" actId="14100"/>
          <ac:spMkLst>
            <pc:docMk/>
            <pc:sldMk cId="2752071083" sldId="280"/>
            <ac:spMk id="2" creationId="{B81A128F-2610-18A8-6CB3-C67E8729510A}"/>
          </ac:spMkLst>
        </pc:spChg>
        <pc:picChg chg="add mod ord">
          <ac:chgData name="Hughes, Ffion" userId="b2b1aaa3-abdb-4362-bdd1-c2a453b42c86" providerId="ADAL" clId="{4A34333C-2657-4922-B574-B6A57E879935}" dt="2024-09-30T09:02:56.718" v="22"/>
          <ac:picMkLst>
            <pc:docMk/>
            <pc:sldMk cId="2752071083" sldId="280"/>
            <ac:picMk id="5" creationId="{225E9139-590F-6D92-9541-C15364E81215}"/>
          </ac:picMkLst>
        </pc:picChg>
      </pc:sldChg>
      <pc:sldChg chg="modSp mod">
        <pc:chgData name="Hughes, Ffion" userId="b2b1aaa3-abdb-4362-bdd1-c2a453b42c86" providerId="ADAL" clId="{4A34333C-2657-4922-B574-B6A57E879935}" dt="2024-09-30T09:40:26.934" v="139" actId="13926"/>
        <pc:sldMkLst>
          <pc:docMk/>
          <pc:sldMk cId="1709800831" sldId="284"/>
        </pc:sldMkLst>
        <pc:spChg chg="mod">
          <ac:chgData name="Hughes, Ffion" userId="b2b1aaa3-abdb-4362-bdd1-c2a453b42c86" providerId="ADAL" clId="{4A34333C-2657-4922-B574-B6A57E879935}" dt="2024-09-30T09:40:26.934" v="139" actId="13926"/>
          <ac:spMkLst>
            <pc:docMk/>
            <pc:sldMk cId="1709800831" sldId="284"/>
            <ac:spMk id="2" creationId="{930C5F1B-3109-5B54-8349-E703D1A3EE59}"/>
          </ac:spMkLst>
        </pc:spChg>
      </pc:sldChg>
      <pc:sldChg chg="addSp delSp modSp mod delCm">
        <pc:chgData name="Hughes, Ffion" userId="b2b1aaa3-abdb-4362-bdd1-c2a453b42c86" providerId="ADAL" clId="{4A34333C-2657-4922-B574-B6A57E879935}" dt="2024-09-30T09:36:32.053" v="75" actId="1076"/>
        <pc:sldMkLst>
          <pc:docMk/>
          <pc:sldMk cId="731651952" sldId="289"/>
        </pc:sldMkLst>
        <pc:spChg chg="mod">
          <ac:chgData name="Hughes, Ffion" userId="b2b1aaa3-abdb-4362-bdd1-c2a453b42c86" providerId="ADAL" clId="{4A34333C-2657-4922-B574-B6A57E879935}" dt="2024-09-30T09:19:37.165" v="57" actId="1076"/>
          <ac:spMkLst>
            <pc:docMk/>
            <pc:sldMk cId="731651952" sldId="289"/>
            <ac:spMk id="6" creationId="{37ACC4DC-05A0-3714-66AC-52ABF0012D57}"/>
          </ac:spMkLst>
        </pc:spChg>
        <pc:spChg chg="mod">
          <ac:chgData name="Hughes, Ffion" userId="b2b1aaa3-abdb-4362-bdd1-c2a453b42c86" providerId="ADAL" clId="{4A34333C-2657-4922-B574-B6A57E879935}" dt="2024-09-30T09:36:32.053" v="75" actId="1076"/>
          <ac:spMkLst>
            <pc:docMk/>
            <pc:sldMk cId="731651952" sldId="289"/>
            <ac:spMk id="9" creationId="{74B995B7-4805-00E5-2138-84EB2F743C7E}"/>
          </ac:spMkLst>
        </pc:spChg>
        <pc:grpChg chg="add mod">
          <ac:chgData name="Hughes, Ffion" userId="b2b1aaa3-abdb-4362-bdd1-c2a453b42c86" providerId="ADAL" clId="{4A34333C-2657-4922-B574-B6A57E879935}" dt="2024-09-30T09:36:32.053" v="75" actId="1076"/>
          <ac:grpSpMkLst>
            <pc:docMk/>
            <pc:sldMk cId="731651952" sldId="289"/>
            <ac:grpSpMk id="7" creationId="{4B0335A2-3DD5-832B-DFFD-C9EB909CBD45}"/>
          </ac:grpSpMkLst>
        </pc:grpChg>
        <pc:picChg chg="add mod">
          <ac:chgData name="Hughes, Ffion" userId="b2b1aaa3-abdb-4362-bdd1-c2a453b42c86" providerId="ADAL" clId="{4A34333C-2657-4922-B574-B6A57E879935}" dt="2024-09-30T09:36:23.814" v="73" actId="14100"/>
          <ac:picMkLst>
            <pc:docMk/>
            <pc:sldMk cId="731651952" sldId="289"/>
            <ac:picMk id="2" creationId="{5AC2198E-3F4B-ADE3-BCCE-3610AF81F2D1}"/>
          </ac:picMkLst>
        </pc:picChg>
        <pc:picChg chg="del mod">
          <ac:chgData name="Hughes, Ffion" userId="b2b1aaa3-abdb-4362-bdd1-c2a453b42c86" providerId="ADAL" clId="{4A34333C-2657-4922-B574-B6A57E879935}" dt="2024-09-30T09:35:45.830" v="59" actId="478"/>
          <ac:picMkLst>
            <pc:docMk/>
            <pc:sldMk cId="731651952" sldId="289"/>
            <ac:picMk id="4" creationId="{64DF7BF8-75C3-F86D-7B5B-93EF54C28C5C}"/>
          </ac:picMkLst>
        </pc:picChg>
        <pc:picChg chg="del">
          <ac:chgData name="Hughes, Ffion" userId="b2b1aaa3-abdb-4362-bdd1-c2a453b42c86" providerId="ADAL" clId="{4A34333C-2657-4922-B574-B6A57E879935}" dt="2024-09-30T09:10:22.582" v="24" actId="478"/>
          <ac:picMkLst>
            <pc:docMk/>
            <pc:sldMk cId="731651952" sldId="289"/>
            <ac:picMk id="5" creationId="{B1220EB8-F961-5C2E-9477-D520B4E04128}"/>
          </ac:picMkLst>
        </pc:picChg>
        <pc:picChg chg="mod">
          <ac:chgData name="Hughes, Ffion" userId="b2b1aaa3-abdb-4362-bdd1-c2a453b42c86" providerId="ADAL" clId="{4A34333C-2657-4922-B574-B6A57E879935}" dt="2024-09-30T09:36:32.053" v="75" actId="1076"/>
          <ac:picMkLst>
            <pc:docMk/>
            <pc:sldMk cId="731651952" sldId="289"/>
            <ac:picMk id="8" creationId="{534B3021-2ED1-CF0C-48C9-F46700598EF3}"/>
          </ac:picMkLst>
        </pc:picChg>
        <pc:picChg chg="add del mod">
          <ac:chgData name="Hughes, Ffion" userId="b2b1aaa3-abdb-4362-bdd1-c2a453b42c86" providerId="ADAL" clId="{4A34333C-2657-4922-B574-B6A57E879935}" dt="2024-09-30T09:35:44.711" v="58" actId="478"/>
          <ac:picMkLst>
            <pc:docMk/>
            <pc:sldMk cId="731651952" sldId="289"/>
            <ac:picMk id="1026" creationId="{30EFA21D-BF0C-6D92-B70A-157E3680AD6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Hughes, Ffion" userId="b2b1aaa3-abdb-4362-bdd1-c2a453b42c86" providerId="ADAL" clId="{4A34333C-2657-4922-B574-B6A57E879935}" dt="2024-09-30T09:11:49.535" v="38"/>
              <pc2:cmMkLst xmlns:pc2="http://schemas.microsoft.com/office/powerpoint/2019/9/main/command">
                <pc:docMk/>
                <pc:sldMk cId="731651952" sldId="289"/>
                <pc2:cmMk id="{0568EB2E-9DBA-4A2D-8691-3A33AF8E17E0}"/>
              </pc2:cmMkLst>
            </pc226:cmChg>
          </p:ext>
        </pc:extLst>
      </pc:sldChg>
      <pc:sldChg chg="modSp mod">
        <pc:chgData name="Hughes, Ffion" userId="b2b1aaa3-abdb-4362-bdd1-c2a453b42c86" providerId="ADAL" clId="{4A34333C-2657-4922-B574-B6A57E879935}" dt="2024-09-30T08:41:51.513" v="7" actId="20577"/>
        <pc:sldMkLst>
          <pc:docMk/>
          <pc:sldMk cId="309933115" sldId="291"/>
        </pc:sldMkLst>
        <pc:spChg chg="mod">
          <ac:chgData name="Hughes, Ffion" userId="b2b1aaa3-abdb-4362-bdd1-c2a453b42c86" providerId="ADAL" clId="{4A34333C-2657-4922-B574-B6A57E879935}" dt="2024-09-30T08:41:51.513" v="7" actId="20577"/>
          <ac:spMkLst>
            <pc:docMk/>
            <pc:sldMk cId="309933115" sldId="291"/>
            <ac:spMk id="3" creationId="{410E03C1-387F-8378-4831-9E750A8AA0EA}"/>
          </ac:spMkLst>
        </pc:spChg>
      </pc:sldChg>
    </pc:docChg>
  </pc:docChgLst>
  <pc:docChgLst>
    <pc:chgData name="Williams, Manon" userId="5f87bf76-238d-44fc-a396-113e225f2b01" providerId="ADAL" clId="{02441823-A06D-4B10-89A2-1BC0BA69FF43}"/>
    <pc:docChg chg="undo redo custSel modSld">
      <pc:chgData name="Williams, Manon" userId="5f87bf76-238d-44fc-a396-113e225f2b01" providerId="ADAL" clId="{02441823-A06D-4B10-89A2-1BC0BA69FF43}" dt="2024-10-09T12:21:56.708" v="1522" actId="20577"/>
      <pc:docMkLst>
        <pc:docMk/>
      </pc:docMkLst>
      <pc:sldChg chg="modSp mod">
        <pc:chgData name="Williams, Manon" userId="5f87bf76-238d-44fc-a396-113e225f2b01" providerId="ADAL" clId="{02441823-A06D-4B10-89A2-1BC0BA69FF43}" dt="2024-10-09T12:18:04.220" v="1223" actId="20577"/>
        <pc:sldMkLst>
          <pc:docMk/>
          <pc:sldMk cId="2297317788" sldId="271"/>
        </pc:sldMkLst>
        <pc:spChg chg="mod">
          <ac:chgData name="Williams, Manon" userId="5f87bf76-238d-44fc-a396-113e225f2b01" providerId="ADAL" clId="{02441823-A06D-4B10-89A2-1BC0BA69FF43}" dt="2024-10-09T12:18:04.220" v="1223" actId="20577"/>
          <ac:spMkLst>
            <pc:docMk/>
            <pc:sldMk cId="2297317788" sldId="271"/>
            <ac:spMk id="10" creationId="{00000000-0000-0000-0000-000000000000}"/>
          </ac:spMkLst>
        </pc:spChg>
      </pc:sldChg>
      <pc:sldChg chg="modSp mod">
        <pc:chgData name="Williams, Manon" userId="5f87bf76-238d-44fc-a396-113e225f2b01" providerId="ADAL" clId="{02441823-A06D-4B10-89A2-1BC0BA69FF43}" dt="2024-10-08T14:13:37.429" v="814" actId="6549"/>
        <pc:sldMkLst>
          <pc:docMk/>
          <pc:sldMk cId="2297317788" sldId="273"/>
        </pc:sldMkLst>
        <pc:spChg chg="mod">
          <ac:chgData name="Williams, Manon" userId="5f87bf76-238d-44fc-a396-113e225f2b01" providerId="ADAL" clId="{02441823-A06D-4B10-89A2-1BC0BA69FF43}" dt="2024-10-08T14:13:37.429" v="814" actId="6549"/>
          <ac:spMkLst>
            <pc:docMk/>
            <pc:sldMk cId="2297317788" sldId="273"/>
            <ac:spMk id="4" creationId="{A3225E8C-3351-E60B-ACDB-92DD860E5357}"/>
          </ac:spMkLst>
        </pc:spChg>
        <pc:spChg chg="mod">
          <ac:chgData name="Williams, Manon" userId="5f87bf76-238d-44fc-a396-113e225f2b01" providerId="ADAL" clId="{02441823-A06D-4B10-89A2-1BC0BA69FF43}" dt="2024-10-08T14:12:04.252" v="684" actId="6549"/>
          <ac:spMkLst>
            <pc:docMk/>
            <pc:sldMk cId="2297317788" sldId="273"/>
            <ac:spMk id="6" creationId="{00000000-0000-0000-0000-000000000000}"/>
          </ac:spMkLst>
        </pc:spChg>
      </pc:sldChg>
      <pc:sldChg chg="modSp mod">
        <pc:chgData name="Williams, Manon" userId="5f87bf76-238d-44fc-a396-113e225f2b01" providerId="ADAL" clId="{02441823-A06D-4B10-89A2-1BC0BA69FF43}" dt="2024-10-08T14:10:25.277" v="445" actId="20577"/>
        <pc:sldMkLst>
          <pc:docMk/>
          <pc:sldMk cId="2297317788" sldId="274"/>
        </pc:sldMkLst>
        <pc:spChg chg="mod">
          <ac:chgData name="Williams, Manon" userId="5f87bf76-238d-44fc-a396-113e225f2b01" providerId="ADAL" clId="{02441823-A06D-4B10-89A2-1BC0BA69FF43}" dt="2024-10-08T14:10:25.277" v="445" actId="20577"/>
          <ac:spMkLst>
            <pc:docMk/>
            <pc:sldMk cId="2297317788" sldId="274"/>
            <ac:spMk id="6" creationId="{00000000-0000-0000-0000-000000000000}"/>
          </ac:spMkLst>
        </pc:spChg>
      </pc:sldChg>
      <pc:sldChg chg="modSp mod">
        <pc:chgData name="Williams, Manon" userId="5f87bf76-238d-44fc-a396-113e225f2b01" providerId="ADAL" clId="{02441823-A06D-4B10-89A2-1BC0BA69FF43}" dt="2024-10-09T12:17:19.266" v="1204" actId="20577"/>
        <pc:sldMkLst>
          <pc:docMk/>
          <pc:sldMk cId="2177174902" sldId="282"/>
        </pc:sldMkLst>
        <pc:spChg chg="mod">
          <ac:chgData name="Williams, Manon" userId="5f87bf76-238d-44fc-a396-113e225f2b01" providerId="ADAL" clId="{02441823-A06D-4B10-89A2-1BC0BA69FF43}" dt="2024-10-09T12:17:19.266" v="1204" actId="20577"/>
          <ac:spMkLst>
            <pc:docMk/>
            <pc:sldMk cId="2177174902" sldId="282"/>
            <ac:spMk id="2" creationId="{9D1FF92A-1B2B-C648-11EA-AEEE69AC93DB}"/>
          </ac:spMkLst>
        </pc:spChg>
      </pc:sldChg>
      <pc:sldChg chg="modSp mod">
        <pc:chgData name="Williams, Manon" userId="5f87bf76-238d-44fc-a396-113e225f2b01" providerId="ADAL" clId="{02441823-A06D-4B10-89A2-1BC0BA69FF43}" dt="2024-10-08T13:18:05.535" v="281" actId="20577"/>
        <pc:sldMkLst>
          <pc:docMk/>
          <pc:sldMk cId="1709800831" sldId="284"/>
        </pc:sldMkLst>
        <pc:spChg chg="mod">
          <ac:chgData name="Williams, Manon" userId="5f87bf76-238d-44fc-a396-113e225f2b01" providerId="ADAL" clId="{02441823-A06D-4B10-89A2-1BC0BA69FF43}" dt="2024-10-08T13:18:05.535" v="281" actId="20577"/>
          <ac:spMkLst>
            <pc:docMk/>
            <pc:sldMk cId="1709800831" sldId="284"/>
            <ac:spMk id="2" creationId="{930C5F1B-3109-5B54-8349-E703D1A3EE59}"/>
          </ac:spMkLst>
        </pc:spChg>
      </pc:sldChg>
      <pc:sldChg chg="modSp mod">
        <pc:chgData name="Williams, Manon" userId="5f87bf76-238d-44fc-a396-113e225f2b01" providerId="ADAL" clId="{02441823-A06D-4B10-89A2-1BC0BA69FF43}" dt="2024-10-08T14:09:55.249" v="429" actId="20577"/>
        <pc:sldMkLst>
          <pc:docMk/>
          <pc:sldMk cId="3022579143" sldId="286"/>
        </pc:sldMkLst>
        <pc:spChg chg="mod">
          <ac:chgData name="Williams, Manon" userId="5f87bf76-238d-44fc-a396-113e225f2b01" providerId="ADAL" clId="{02441823-A06D-4B10-89A2-1BC0BA69FF43}" dt="2024-10-08T14:09:55.249" v="429" actId="20577"/>
          <ac:spMkLst>
            <pc:docMk/>
            <pc:sldMk cId="3022579143" sldId="286"/>
            <ac:spMk id="9" creationId="{D1E6B97F-FB58-CA54-C378-BEE4601D12E4}"/>
          </ac:spMkLst>
        </pc:spChg>
      </pc:sldChg>
      <pc:sldChg chg="modSp mod">
        <pc:chgData name="Williams, Manon" userId="5f87bf76-238d-44fc-a396-113e225f2b01" providerId="ADAL" clId="{02441823-A06D-4B10-89A2-1BC0BA69FF43}" dt="2024-10-09T12:21:56.708" v="1522" actId="20577"/>
        <pc:sldMkLst>
          <pc:docMk/>
          <pc:sldMk cId="731651952" sldId="289"/>
        </pc:sldMkLst>
        <pc:spChg chg="mod">
          <ac:chgData name="Williams, Manon" userId="5f87bf76-238d-44fc-a396-113e225f2b01" providerId="ADAL" clId="{02441823-A06D-4B10-89A2-1BC0BA69FF43}" dt="2024-10-09T12:21:56.708" v="1522" actId="20577"/>
          <ac:spMkLst>
            <pc:docMk/>
            <pc:sldMk cId="731651952" sldId="289"/>
            <ac:spMk id="6" creationId="{37ACC4DC-05A0-3714-66AC-52ABF0012D57}"/>
          </ac:spMkLst>
        </pc:spChg>
      </pc:sldChg>
      <pc:sldChg chg="modSp mod">
        <pc:chgData name="Williams, Manon" userId="5f87bf76-238d-44fc-a396-113e225f2b01" providerId="ADAL" clId="{02441823-A06D-4B10-89A2-1BC0BA69FF43}" dt="2024-10-08T14:10:40.968" v="456" actId="20577"/>
        <pc:sldMkLst>
          <pc:docMk/>
          <pc:sldMk cId="2058505903" sldId="292"/>
        </pc:sldMkLst>
        <pc:spChg chg="mod">
          <ac:chgData name="Williams, Manon" userId="5f87bf76-238d-44fc-a396-113e225f2b01" providerId="ADAL" clId="{02441823-A06D-4B10-89A2-1BC0BA69FF43}" dt="2024-10-08T14:10:40.968" v="456" actId="20577"/>
          <ac:spMkLst>
            <pc:docMk/>
            <pc:sldMk cId="2058505903" sldId="292"/>
            <ac:spMk id="2" creationId="{949197B6-BE92-D745-47F6-6CED06057924}"/>
          </ac:spMkLst>
        </pc:spChg>
      </pc:sldChg>
      <pc:sldChg chg="modSp mod">
        <pc:chgData name="Williams, Manon" userId="5f87bf76-238d-44fc-a396-113e225f2b01" providerId="ADAL" clId="{02441823-A06D-4B10-89A2-1BC0BA69FF43}" dt="2024-10-09T12:21:39.931" v="1520" actId="20577"/>
        <pc:sldMkLst>
          <pc:docMk/>
          <pc:sldMk cId="1426916870" sldId="293"/>
        </pc:sldMkLst>
        <pc:spChg chg="mod">
          <ac:chgData name="Williams, Manon" userId="5f87bf76-238d-44fc-a396-113e225f2b01" providerId="ADAL" clId="{02441823-A06D-4B10-89A2-1BC0BA69FF43}" dt="2024-10-09T12:21:39.931" v="1520" actId="20577"/>
          <ac:spMkLst>
            <pc:docMk/>
            <pc:sldMk cId="1426916870" sldId="293"/>
            <ac:spMk id="2" creationId="{C87A955F-B63D-6565-EC4F-4F14CA464102}"/>
          </ac:spMkLst>
        </pc:spChg>
        <pc:spChg chg="mod">
          <ac:chgData name="Williams, Manon" userId="5f87bf76-238d-44fc-a396-113e225f2b01" providerId="ADAL" clId="{02441823-A06D-4B10-89A2-1BC0BA69FF43}" dt="2024-10-09T12:21:35.820" v="1511" actId="20577"/>
          <ac:spMkLst>
            <pc:docMk/>
            <pc:sldMk cId="1426916870" sldId="293"/>
            <ac:spMk id="3" creationId="{DCE08658-A3F2-113A-83B4-E531CEFC6149}"/>
          </ac:spMkLst>
        </pc:spChg>
      </pc:sldChg>
      <pc:sldChg chg="modSp mod">
        <pc:chgData name="Williams, Manon" userId="5f87bf76-238d-44fc-a396-113e225f2b01" providerId="ADAL" clId="{02441823-A06D-4B10-89A2-1BC0BA69FF43}" dt="2024-10-09T12:19:46.609" v="1502" actId="20577"/>
        <pc:sldMkLst>
          <pc:docMk/>
          <pc:sldMk cId="2780192169" sldId="294"/>
        </pc:sldMkLst>
        <pc:spChg chg="mod">
          <ac:chgData name="Williams, Manon" userId="5f87bf76-238d-44fc-a396-113e225f2b01" providerId="ADAL" clId="{02441823-A06D-4B10-89A2-1BC0BA69FF43}" dt="2024-10-09T12:19:46.609" v="1502" actId="20577"/>
          <ac:spMkLst>
            <pc:docMk/>
            <pc:sldMk cId="2780192169" sldId="294"/>
            <ac:spMk id="2" creationId="{92B3F57B-B9BE-9299-831D-335E9A101892}"/>
          </ac:spMkLst>
        </pc:spChg>
        <pc:spChg chg="mod">
          <ac:chgData name="Williams, Manon" userId="5f87bf76-238d-44fc-a396-113e225f2b01" providerId="ADAL" clId="{02441823-A06D-4B10-89A2-1BC0BA69FF43}" dt="2024-10-09T12:18:16.747" v="1241" actId="6549"/>
          <ac:spMkLst>
            <pc:docMk/>
            <pc:sldMk cId="2780192169" sldId="294"/>
            <ac:spMk id="3" creationId="{95C87908-5875-CD1B-3734-266FBB6BC388}"/>
          </ac:spMkLst>
        </pc:spChg>
      </pc:sldChg>
    </pc:docChg>
  </pc:docChgLst>
  <pc:docChgLst>
    <pc:chgData name="Scott, Mariella S." userId="0f08a0bc-acb1-428b-8a42-56504c5c8600" providerId="ADAL" clId="{0FA22D1C-6D89-4DE5-B9E1-8D5387CBDEFE}"/>
    <pc:docChg chg="modSld">
      <pc:chgData name="Scott, Mariella S." userId="0f08a0bc-acb1-428b-8a42-56504c5c8600" providerId="ADAL" clId="{0FA22D1C-6D89-4DE5-B9E1-8D5387CBDEFE}" dt="2024-10-01T15:47:00.225" v="1" actId="1076"/>
      <pc:docMkLst>
        <pc:docMk/>
      </pc:docMkLst>
      <pc:sldChg chg="modSp mod">
        <pc:chgData name="Scott, Mariella S." userId="0f08a0bc-acb1-428b-8a42-56504c5c8600" providerId="ADAL" clId="{0FA22D1C-6D89-4DE5-B9E1-8D5387CBDEFE}" dt="2024-10-01T15:47:00.225" v="1" actId="1076"/>
        <pc:sldMkLst>
          <pc:docMk/>
          <pc:sldMk cId="1072402821" sldId="277"/>
        </pc:sldMkLst>
        <pc:picChg chg="mod modCrop">
          <ac:chgData name="Scott, Mariella S." userId="0f08a0bc-acb1-428b-8a42-56504c5c8600" providerId="ADAL" clId="{0FA22D1C-6D89-4DE5-B9E1-8D5387CBDEFE}" dt="2024-10-01T15:47:00.225" v="1" actId="1076"/>
          <ac:picMkLst>
            <pc:docMk/>
            <pc:sldMk cId="1072402821" sldId="277"/>
            <ac:picMk id="5" creationId="{D9C7E9C2-EEC9-524D-9817-0069CAF93E11}"/>
          </ac:picMkLst>
        </pc:picChg>
      </pc:sldChg>
    </pc:docChg>
  </pc:docChgLst>
  <pc:docChgLst>
    <pc:chgData name="Hughes, Ffion" userId="b2b1aaa3-abdb-4362-bdd1-c2a453b42c86" providerId="ADAL" clId="{239FFB03-B488-4B3F-8F9D-F8283CBC041E}"/>
    <pc:docChg chg="modSld">
      <pc:chgData name="Hughes, Ffion" userId="b2b1aaa3-abdb-4362-bdd1-c2a453b42c86" providerId="ADAL" clId="{239FFB03-B488-4B3F-8F9D-F8283CBC041E}" dt="2024-09-12T12:35:42.189" v="38" actId="14100"/>
      <pc:docMkLst>
        <pc:docMk/>
      </pc:docMkLst>
      <pc:sldChg chg="addSp modSp mod delCm">
        <pc:chgData name="Hughes, Ffion" userId="b2b1aaa3-abdb-4362-bdd1-c2a453b42c86" providerId="ADAL" clId="{239FFB03-B488-4B3F-8F9D-F8283CBC041E}" dt="2024-09-12T12:33:22.489" v="17" actId="6549"/>
        <pc:sldMkLst>
          <pc:docMk/>
          <pc:sldMk cId="2297317788" sldId="269"/>
        </pc:sldMkLst>
        <pc:spChg chg="mod">
          <ac:chgData name="Hughes, Ffion" userId="b2b1aaa3-abdb-4362-bdd1-c2a453b42c86" providerId="ADAL" clId="{239FFB03-B488-4B3F-8F9D-F8283CBC041E}" dt="2024-09-12T12:26:07.191" v="10" actId="120"/>
          <ac:spMkLst>
            <pc:docMk/>
            <pc:sldMk cId="2297317788" sldId="269"/>
            <ac:spMk id="2" creationId="{21778C17-E8B7-92B1-6485-473E5212CEDA}"/>
          </ac:spMkLst>
        </pc:spChg>
        <pc:spChg chg="add mod">
          <ac:chgData name="Hughes, Ffion" userId="b2b1aaa3-abdb-4362-bdd1-c2a453b42c86" providerId="ADAL" clId="{239FFB03-B488-4B3F-8F9D-F8283CBC041E}" dt="2024-09-12T12:33:22.489" v="17" actId="6549"/>
          <ac:spMkLst>
            <pc:docMk/>
            <pc:sldMk cId="2297317788" sldId="269"/>
            <ac:spMk id="6" creationId="{4B820D7F-FEB2-424F-B769-EBAC3C13D06B}"/>
          </ac:spMkLst>
        </pc:spChg>
        <pc:picChg chg="add mod">
          <ac:chgData name="Hughes, Ffion" userId="b2b1aaa3-abdb-4362-bdd1-c2a453b42c86" providerId="ADAL" clId="{239FFB03-B488-4B3F-8F9D-F8283CBC041E}" dt="2024-09-12T12:26:01.589" v="8" actId="1076"/>
          <ac:picMkLst>
            <pc:docMk/>
            <pc:sldMk cId="2297317788" sldId="269"/>
            <ac:picMk id="4" creationId="{6738D371-5525-91DA-9D8E-E3EFE2195A76}"/>
          </ac:picMkLst>
        </pc:picChg>
        <pc:picChg chg="add mod">
          <ac:chgData name="Hughes, Ffion" userId="b2b1aaa3-abdb-4362-bdd1-c2a453b42c86" providerId="ADAL" clId="{239FFB03-B488-4B3F-8F9D-F8283CBC041E}" dt="2024-09-12T12:26:03.342" v="9" actId="1076"/>
          <ac:picMkLst>
            <pc:docMk/>
            <pc:sldMk cId="2297317788" sldId="269"/>
            <ac:picMk id="5" creationId="{C1D79E2C-1393-EDD3-B29B-4F55431B5BA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Hughes, Ffion" userId="b2b1aaa3-abdb-4362-bdd1-c2a453b42c86" providerId="ADAL" clId="{239FFB03-B488-4B3F-8F9D-F8283CBC041E}" dt="2024-09-12T12:25:10.170" v="0"/>
              <pc2:cmMkLst xmlns:pc2="http://schemas.microsoft.com/office/powerpoint/2019/9/main/command">
                <pc:docMk/>
                <pc:sldMk cId="2297317788" sldId="269"/>
                <pc2:cmMk id="{8D17F376-77A0-4ADB-A11E-A88AB4E9C38A}"/>
              </pc2:cmMkLst>
            </pc226:cmChg>
          </p:ext>
        </pc:extLst>
      </pc:sldChg>
      <pc:sldChg chg="addSp modSp mod delCm">
        <pc:chgData name="Hughes, Ffion" userId="b2b1aaa3-abdb-4362-bdd1-c2a453b42c86" providerId="ADAL" clId="{239FFB03-B488-4B3F-8F9D-F8283CBC041E}" dt="2024-09-12T12:35:42.189" v="38" actId="14100"/>
        <pc:sldMkLst>
          <pc:docMk/>
          <pc:sldMk cId="309933115" sldId="291"/>
        </pc:sldMkLst>
        <pc:spChg chg="mod">
          <ac:chgData name="Hughes, Ffion" userId="b2b1aaa3-abdb-4362-bdd1-c2a453b42c86" providerId="ADAL" clId="{239FFB03-B488-4B3F-8F9D-F8283CBC041E}" dt="2024-09-12T12:35:42.189" v="38" actId="14100"/>
          <ac:spMkLst>
            <pc:docMk/>
            <pc:sldMk cId="309933115" sldId="291"/>
            <ac:spMk id="2" creationId="{136CE98C-2004-B7C5-20EA-D0550E9043A8}"/>
          </ac:spMkLst>
        </pc:spChg>
        <pc:spChg chg="add mod">
          <ac:chgData name="Hughes, Ffion" userId="b2b1aaa3-abdb-4362-bdd1-c2a453b42c86" providerId="ADAL" clId="{239FFB03-B488-4B3F-8F9D-F8283CBC041E}" dt="2024-09-12T12:35:26.071" v="37" actId="121"/>
          <ac:spMkLst>
            <pc:docMk/>
            <pc:sldMk cId="309933115" sldId="291"/>
            <ac:spMk id="5" creationId="{70408318-0D8E-F193-54D1-B048DBCAA3C6}"/>
          </ac:spMkLst>
        </pc:spChg>
        <pc:picChg chg="add mod">
          <ac:chgData name="Hughes, Ffion" userId="b2b1aaa3-abdb-4362-bdd1-c2a453b42c86" providerId="ADAL" clId="{239FFB03-B488-4B3F-8F9D-F8283CBC041E}" dt="2024-09-12T12:34:37.622" v="24" actId="1076"/>
          <ac:picMkLst>
            <pc:docMk/>
            <pc:sldMk cId="309933115" sldId="291"/>
            <ac:picMk id="4" creationId="{E0493EEA-535F-AF01-0E04-BB10CD32C6E3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Hughes, Ffion" userId="b2b1aaa3-abdb-4362-bdd1-c2a453b42c86" providerId="ADAL" clId="{239FFB03-B488-4B3F-8F9D-F8283CBC041E}" dt="2024-09-12T12:34:14.969" v="18"/>
              <pc2:cmMkLst xmlns:pc2="http://schemas.microsoft.com/office/powerpoint/2019/9/main/command">
                <pc:docMk/>
                <pc:sldMk cId="309933115" sldId="291"/>
                <pc2:cmMk id="{76E6678B-E43A-40AE-A7ED-D5CD15F7336C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395E8F-2BA0-9CE6-B1B0-FFD099F61C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Gotham Rounded Book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E69CB2-6637-AFF8-36B9-A7A4952AFA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A8014-C205-D84E-A1B0-E7053D381E10}" type="datetimeFigureOut">
              <a:rPr lang="en-US" smtClean="0">
                <a:latin typeface="Gotham Rounded Book" pitchFamily="2" charset="0"/>
              </a:rPr>
              <a:pPr/>
              <a:t>10/9/2024</a:t>
            </a:fld>
            <a:endParaRPr lang="en-US" dirty="0">
              <a:latin typeface="Gotham Rounded Book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7790E8-B3F5-F4E1-C88E-5EC2BBA431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Gotham Rounded Book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88B1D7-7F39-37E2-C658-694480B7D3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19E5F-E780-AA4D-B928-54D6E47248C9}" type="slidenum">
              <a:rPr lang="en-US" smtClean="0">
                <a:latin typeface="Gotham Rounded Book" pitchFamily="2" charset="0"/>
              </a:rPr>
              <a:pPr/>
              <a:t>‹#›</a:t>
            </a:fld>
            <a:endParaRPr lang="en-US" dirty="0">
              <a:latin typeface="Gotham Rounded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9699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4031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l">
              <a:defRPr sz="1200" b="0" i="0">
                <a:latin typeface="Gotham Rounded Book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26" y="0"/>
            <a:ext cx="2946246" cy="494031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r">
              <a:defRPr sz="1200" b="0" i="0">
                <a:latin typeface="Gotham Rounded Book" pitchFamily="2" charset="0"/>
              </a:defRPr>
            </a:lvl1pPr>
          </a:lstStyle>
          <a:p>
            <a:fld id="{19158BCB-96AE-480E-B950-B38D6A9DA677}" type="datetimeFigureOut">
              <a:rPr lang="en-GB" smtClean="0"/>
              <a:pPr/>
              <a:t>09/10/2024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5" tIns="45907" rIns="91815" bIns="45907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288" y="4689316"/>
            <a:ext cx="5439101" cy="4443096"/>
          </a:xfrm>
          <a:prstGeom prst="rect">
            <a:avLst/>
          </a:prstGeom>
        </p:spPr>
        <p:txBody>
          <a:bodyPr vert="horz" lIns="91815" tIns="45907" rIns="91815" bIns="45907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044"/>
            <a:ext cx="2946247" cy="494030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l">
              <a:defRPr sz="1200" b="0" i="0">
                <a:latin typeface="Gotham Rounded Book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26" y="9377044"/>
            <a:ext cx="2946246" cy="494030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r">
              <a:defRPr sz="1200" b="0" i="0">
                <a:latin typeface="Gotham Rounded Book" pitchFamily="2" charset="0"/>
              </a:defRPr>
            </a:lvl1pPr>
          </a:lstStyle>
          <a:p>
            <a:fld id="{9F36E6A4-55B7-42F1-9F58-6BBDBC7E90C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8624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otham Rounded Book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Gotham Rounded Book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Gotham Rounded Book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Gotham Rounded Book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Gotham Rounded Book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31904" y="5229200"/>
            <a:ext cx="6192688" cy="50405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your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EA02A-1E0F-B97C-5A4C-81500ABF6E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31904" y="5805264"/>
            <a:ext cx="6192688" cy="418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159301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14B824-8754-1A58-3B0A-380581D27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60" y="3126258"/>
            <a:ext cx="11305256" cy="605483"/>
          </a:xfrm>
          <a:prstGeom prst="rect">
            <a:avLst/>
          </a:prstGeom>
        </p:spPr>
        <p:txBody>
          <a:bodyPr/>
          <a:lstStyle>
            <a:lvl1pPr algn="ctr"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your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135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31903" y="5243085"/>
            <a:ext cx="6486745" cy="149828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dirty="0"/>
              <a:t>Cliciwch i ychwanegu eich teitl /</a:t>
            </a:r>
            <a:br>
              <a:rPr lang="cy-GB" dirty="0"/>
            </a:br>
            <a:r>
              <a:rPr lang="en-GB" dirty="0"/>
              <a:t>Click to add your title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545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title slide option tw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887DE9A-D370-9D0D-4D6A-FF3EF8D3AD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3991" y="5407994"/>
            <a:ext cx="5616575" cy="1261366"/>
          </a:xfrm>
          <a:prstGeom prst="rect">
            <a:avLst/>
          </a:prstGeom>
        </p:spPr>
        <p:txBody>
          <a:bodyPr/>
          <a:lstStyle>
            <a:lvl1pPr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y-GB" dirty="0"/>
              <a:t>Teitl swydd / Job title 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D0591-D940-95B0-DA22-3D1EDD170B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91" y="4778537"/>
            <a:ext cx="5616575" cy="504055"/>
          </a:xfrm>
          <a:prstGeom prst="rect">
            <a:avLst/>
          </a:prstGeom>
        </p:spPr>
        <p:txBody>
          <a:bodyPr/>
          <a:lstStyle>
            <a:lvl1pPr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 err="1"/>
              <a:t>Enw</a:t>
            </a:r>
            <a:r>
              <a:rPr lang="en-GB" dirty="0"/>
              <a:t> / Name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40016" y="3717033"/>
            <a:ext cx="5616624" cy="93610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dirty="0"/>
              <a:t>Cliciwch i ychwanegu eich teitl /</a:t>
            </a:r>
            <a:br>
              <a:rPr lang="cy-GB" dirty="0"/>
            </a:br>
            <a:r>
              <a:rPr lang="en-GB" dirty="0"/>
              <a:t>Click to add your title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314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general slide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>
            <a:extLst>
              <a:ext uri="{FF2B5EF4-FFF2-40B4-BE49-F238E27FC236}">
                <a16:creationId xmlns:a16="http://schemas.microsoft.com/office/drawing/2014/main" id="{678F18C8-9115-B3F9-379D-17DD8E1AA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431799" y="428625"/>
            <a:ext cx="11328000" cy="31750"/>
          </a:xfrm>
          <a:prstGeom prst="roundRect">
            <a:avLst>
              <a:gd name="adj" fmla="val 50000"/>
            </a:avLst>
          </a:prstGeom>
          <a:solidFill>
            <a:srgbClr val="005541"/>
          </a:solidFill>
          <a:ln cap="rnd">
            <a:solidFill>
              <a:schemeClr val="bg1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BF4021-3A21-ACF4-2152-86CEE3C4E1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0" y="1556792"/>
            <a:ext cx="11328400" cy="48963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>
                <a:solidFill>
                  <a:srgbClr val="0055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dirty="0"/>
              <a:t>Cliciwch i ychwanegu eich testun</a:t>
            </a:r>
            <a:r>
              <a:rPr lang="en-GB" dirty="0"/>
              <a:t> / Click to add your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EB48A6-54FD-8BE1-E6C3-F9903602E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476252"/>
            <a:ext cx="11327997" cy="6570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1" i="0">
                <a:solidFill>
                  <a:srgbClr val="0055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dirty="0"/>
              <a:t>Cliciwch i ychwanegu eich teitl / </a:t>
            </a:r>
            <a:r>
              <a:rPr lang="en-GB" dirty="0"/>
              <a:t>Click to add your title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8812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general slide with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45F8D3-4D2C-9CE1-D830-6712A9AD7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4112" y="5089071"/>
            <a:ext cx="5015879" cy="1735451"/>
          </a:xfrm>
          <a:prstGeom prst="rect">
            <a:avLst/>
          </a:prstGeom>
        </p:spPr>
      </p:pic>
      <p:sp>
        <p:nvSpPr>
          <p:cNvPr id="5" name="AutoShape 3">
            <a:extLst>
              <a:ext uri="{FF2B5EF4-FFF2-40B4-BE49-F238E27FC236}">
                <a16:creationId xmlns:a16="http://schemas.microsoft.com/office/drawing/2014/main" id="{678F18C8-9115-B3F9-379D-17DD8E1AA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431799" y="428625"/>
            <a:ext cx="11328000" cy="31750"/>
          </a:xfrm>
          <a:prstGeom prst="roundRect">
            <a:avLst>
              <a:gd name="adj" fmla="val 50000"/>
            </a:avLst>
          </a:prstGeom>
          <a:solidFill>
            <a:srgbClr val="005541"/>
          </a:solidFill>
          <a:ln cap="rnd">
            <a:solidFill>
              <a:schemeClr val="bg1"/>
            </a:solidFill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BF4021-3A21-ACF4-2152-86CEE3C4E15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800" y="1556792"/>
            <a:ext cx="11328400" cy="48963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>
                <a:solidFill>
                  <a:srgbClr val="0055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dirty="0"/>
              <a:t>Cliciwch i ychwanegu eich testun</a:t>
            </a:r>
            <a:r>
              <a:rPr lang="en-GB" dirty="0"/>
              <a:t> / Click to add your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EB48A6-54FD-8BE1-E6C3-F9903602EC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476252"/>
            <a:ext cx="11327997" cy="6570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1" i="0">
                <a:solidFill>
                  <a:srgbClr val="0055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dirty="0"/>
              <a:t>Cliciwch i ychwanegu eich teitl / </a:t>
            </a:r>
            <a:r>
              <a:rPr lang="en-GB" dirty="0"/>
              <a:t>Click to add your title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901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side by sid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3F5829DA-DB92-149A-FE59-50183E534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431799" y="414656"/>
            <a:ext cx="5558398" cy="36000"/>
          </a:xfrm>
          <a:prstGeom prst="roundRect">
            <a:avLst>
              <a:gd name="adj" fmla="val 50000"/>
            </a:avLst>
          </a:prstGeom>
          <a:solidFill>
            <a:srgbClr val="00554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4C44E1E9-F438-065C-5E79-53D360F56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365495" y="414655"/>
            <a:ext cx="5558398" cy="36000"/>
          </a:xfrm>
          <a:prstGeom prst="roundRect">
            <a:avLst>
              <a:gd name="adj" fmla="val 50000"/>
            </a:avLst>
          </a:prstGeom>
          <a:solidFill>
            <a:srgbClr val="00554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65495" y="1556791"/>
            <a:ext cx="5384800" cy="488600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>
                <a:solidFill>
                  <a:srgbClr val="0055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add your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9C5263-4F4A-FF0C-A2F4-28AFD7A652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5494" y="491221"/>
            <a:ext cx="5558397" cy="657003"/>
          </a:xfrm>
          <a:prstGeom prst="rect">
            <a:avLst/>
          </a:prstGeom>
        </p:spPr>
        <p:txBody>
          <a:bodyPr/>
          <a:lstStyle>
            <a:lvl1pPr>
              <a:defRPr sz="2200" b="1" i="0">
                <a:solidFill>
                  <a:srgbClr val="0055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add your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1800" y="1556791"/>
            <a:ext cx="5558400" cy="488600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>
                <a:solidFill>
                  <a:srgbClr val="0055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y-GB" dirty="0"/>
              <a:t>Cliciwch i ychwanegu eich testun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2" y="476252"/>
            <a:ext cx="5558398" cy="6570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1" i="0">
                <a:solidFill>
                  <a:srgbClr val="0055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y-GB" dirty="0"/>
              <a:t>Cliciwch i ychwanegu eich teitl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4494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horizont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19E7E192-F9B4-E71B-7CB4-9324AA6F2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431799" y="428625"/>
            <a:ext cx="11328000" cy="31750"/>
          </a:xfrm>
          <a:prstGeom prst="roundRect">
            <a:avLst>
              <a:gd name="adj" fmla="val 50000"/>
            </a:avLst>
          </a:prstGeom>
          <a:solidFill>
            <a:srgbClr val="00554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23333" y="3820790"/>
            <a:ext cx="11318495" cy="276472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>
                <a:solidFill>
                  <a:srgbClr val="0055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add your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1799" y="1268760"/>
            <a:ext cx="11328400" cy="223224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>
                <a:solidFill>
                  <a:srgbClr val="0055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y-GB" dirty="0"/>
              <a:t>Cliciwch i ychwanegu eich testun</a:t>
            </a:r>
            <a:endParaRPr lang="en-GB" dirty="0"/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476252"/>
            <a:ext cx="11327997" cy="65700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>
                <a:solidFill>
                  <a:srgbClr val="0055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Cliciwch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ychwanegu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testun</a:t>
            </a:r>
            <a:r>
              <a:rPr lang="en-GB" dirty="0"/>
              <a:t> / Click to 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590956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ingual clos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14B824-8754-1A58-3B0A-380581D27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360" y="2420888"/>
            <a:ext cx="11377264" cy="1296144"/>
          </a:xfrm>
          <a:prstGeom prst="rect">
            <a:avLst/>
          </a:prstGeom>
        </p:spPr>
        <p:txBody>
          <a:bodyPr/>
          <a:lstStyle>
            <a:lvl1pPr algn="ctr"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Cliciwch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ychwanegu</a:t>
            </a:r>
            <a:r>
              <a:rPr lang="en-GB" dirty="0"/>
              <a:t> </a:t>
            </a:r>
            <a:r>
              <a:rPr lang="en-GB" dirty="0" err="1"/>
              <a:t>eich</a:t>
            </a:r>
            <a:r>
              <a:rPr lang="en-GB" dirty="0"/>
              <a:t> </a:t>
            </a:r>
            <a:r>
              <a:rPr lang="en-GB" dirty="0" err="1"/>
              <a:t>testun</a:t>
            </a:r>
            <a:r>
              <a:rPr lang="en-GB" dirty="0"/>
              <a:t> / Click to add your text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4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tw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40016" y="3717033"/>
            <a:ext cx="5616624" cy="50405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your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33991" y="4293097"/>
            <a:ext cx="5616623" cy="4181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59D0591-D940-95B0-DA22-3D1EDD170B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33991" y="4869161"/>
            <a:ext cx="5616575" cy="1008111"/>
          </a:xfrm>
          <a:prstGeom prst="rect">
            <a:avLst/>
          </a:prstGeom>
        </p:spPr>
        <p:txBody>
          <a:bodyPr/>
          <a:lstStyle>
            <a:lvl1pPr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cy-GB" dirty="0"/>
              <a:t>Job title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5293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23F73DF1-E4CB-00A0-50D4-057E5E1B2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431799" y="428625"/>
            <a:ext cx="11328000" cy="36000"/>
          </a:xfrm>
          <a:prstGeom prst="roundRect">
            <a:avLst>
              <a:gd name="adj" fmla="val 50000"/>
            </a:avLst>
          </a:prstGeom>
          <a:solidFill>
            <a:srgbClr val="0091A5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556792"/>
            <a:ext cx="11328400" cy="48963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CE7C35-D56C-AAC0-DD8A-2798C50FE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476252"/>
            <a:ext cx="11327997" cy="6570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1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97686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slide with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23F73DF1-E4CB-00A0-50D4-057E5E1B2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431799" y="428625"/>
            <a:ext cx="11328000" cy="36000"/>
          </a:xfrm>
          <a:prstGeom prst="roundRect">
            <a:avLst>
              <a:gd name="adj" fmla="val 50000"/>
            </a:avLst>
          </a:prstGeom>
          <a:solidFill>
            <a:srgbClr val="0091A5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AE522C-315A-E23A-6CEC-602512E8C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4112" y="5089071"/>
            <a:ext cx="5015879" cy="17354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556792"/>
            <a:ext cx="11328400" cy="48963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CE7C35-D56C-AAC0-DD8A-2798C50FE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476252"/>
            <a:ext cx="11327997" cy="6570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1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839138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3F5829DA-DB92-149A-FE59-50183E534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431799" y="428625"/>
            <a:ext cx="11328000" cy="31750"/>
          </a:xfrm>
          <a:prstGeom prst="roundRect">
            <a:avLst>
              <a:gd name="adj" fmla="val 50000"/>
            </a:avLst>
          </a:prstGeom>
          <a:solidFill>
            <a:srgbClr val="0091A5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5495" y="1556791"/>
            <a:ext cx="5384800" cy="488600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556791"/>
            <a:ext cx="5558400" cy="488600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476252"/>
            <a:ext cx="11327997" cy="6570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1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937640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19E7E192-F9B4-E71B-7CB4-9324AA6F2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431799" y="428625"/>
            <a:ext cx="11328000" cy="31750"/>
          </a:xfrm>
          <a:prstGeom prst="roundRect">
            <a:avLst>
              <a:gd name="adj" fmla="val 50000"/>
            </a:avLst>
          </a:prstGeom>
          <a:solidFill>
            <a:srgbClr val="0091A5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31802" y="4005064"/>
            <a:ext cx="11318495" cy="244803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1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31800" y="1556791"/>
            <a:ext cx="11328400" cy="223224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476252"/>
            <a:ext cx="11327997" cy="65700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1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208813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>
            <a:extLst>
              <a:ext uri="{FF2B5EF4-FFF2-40B4-BE49-F238E27FC236}">
                <a16:creationId xmlns:a16="http://schemas.microsoft.com/office/drawing/2014/main" id="{54FBD6F2-220B-B5EA-DB37-DC543F8C6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431799" y="428625"/>
            <a:ext cx="11328000" cy="31750"/>
          </a:xfrm>
          <a:prstGeom prst="roundRect">
            <a:avLst>
              <a:gd name="adj" fmla="val 50000"/>
            </a:avLst>
          </a:prstGeom>
          <a:solidFill>
            <a:srgbClr val="0091A5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3449" y="2284884"/>
            <a:ext cx="5558400" cy="43753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13449" y="1565102"/>
            <a:ext cx="5558400" cy="63976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000" b="1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add a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800" y="2284884"/>
            <a:ext cx="5558400" cy="43753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0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1800" y="1565102"/>
            <a:ext cx="5558400" cy="63976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000" b="1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add a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476253"/>
            <a:ext cx="11340047" cy="6397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1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211613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>
            <a:extLst>
              <a:ext uri="{FF2B5EF4-FFF2-40B4-BE49-F238E27FC236}">
                <a16:creationId xmlns:a16="http://schemas.microsoft.com/office/drawing/2014/main" id="{2E04FD01-7AE7-6B17-13EB-753D4BBC3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431799" y="428625"/>
            <a:ext cx="11328000" cy="31750"/>
          </a:xfrm>
          <a:prstGeom prst="roundRect">
            <a:avLst>
              <a:gd name="adj" fmla="val 50000"/>
            </a:avLst>
          </a:prstGeom>
          <a:solidFill>
            <a:srgbClr val="0091A5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06984" y="1556792"/>
            <a:ext cx="2453216" cy="49632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5C46388-7FF8-324F-C047-C0F3ACAEF16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31800" y="1556792"/>
            <a:ext cx="8760884" cy="489639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 b="0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C5587C-FCE2-DC5C-1B41-E0BCCE586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476253"/>
            <a:ext cx="11327997" cy="6397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1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46486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>
            <a:extLst>
              <a:ext uri="{FF2B5EF4-FFF2-40B4-BE49-F238E27FC236}">
                <a16:creationId xmlns:a16="http://schemas.microsoft.com/office/drawing/2014/main" id="{9599F56F-B2B9-96B0-5F58-3D3EBC1F0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431799" y="428625"/>
            <a:ext cx="11328000" cy="31750"/>
          </a:xfrm>
          <a:prstGeom prst="roundRect">
            <a:avLst>
              <a:gd name="adj" fmla="val 50000"/>
            </a:avLst>
          </a:prstGeom>
          <a:solidFill>
            <a:srgbClr val="0091A5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06984" y="1556792"/>
            <a:ext cx="2453216" cy="50405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600"/>
              </a:spcBef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1799" y="1556792"/>
            <a:ext cx="8760884" cy="504056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to add a picture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92FA15-D144-3E0E-152D-EB3B2E6D9E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1" y="476253"/>
            <a:ext cx="11327997" cy="6397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 b="1" i="0">
                <a:solidFill>
                  <a:srgbClr val="0091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85447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74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32" r:id="rId2"/>
    <p:sldLayoutId id="2147483710" r:id="rId3"/>
    <p:sldLayoutId id="2147483733" r:id="rId4"/>
    <p:sldLayoutId id="2147483712" r:id="rId5"/>
    <p:sldLayoutId id="2147483720" r:id="rId6"/>
    <p:sldLayoutId id="2147483713" r:id="rId7"/>
    <p:sldLayoutId id="2147483716" r:id="rId8"/>
    <p:sldLayoutId id="2147483717" r:id="rId9"/>
    <p:sldLayoutId id="2147483725" r:id="rId10"/>
    <p:sldLayoutId id="2147483724" r:id="rId11"/>
    <p:sldLayoutId id="2147483731" r:id="rId12"/>
    <p:sldLayoutId id="2147483729" r:id="rId13"/>
    <p:sldLayoutId id="2147483734" r:id="rId14"/>
    <p:sldLayoutId id="2147483727" r:id="rId15"/>
    <p:sldLayoutId id="2147483728" r:id="rId16"/>
    <p:sldLayoutId id="2147483726" r:id="rId1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rgbClr val="0091A5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66700" indent="-2667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276225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09625" indent="-266700" algn="l" defTabSz="914400" rtl="0" eaLnBrk="1" latinLnBrk="0" hangingPunct="1">
        <a:spcBef>
          <a:spcPct val="200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hyperlink" Target="https://www.youtube.com/watch?v=5y8-ryNTNqY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32.svg"/><Relationship Id="rId4" Type="http://schemas.openxmlformats.org/officeDocument/2006/relationships/image" Target="../media/image28.sv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youtube.com/watch?v=PWXBMM1cPRU" TargetMode="External"/><Relationship Id="rId7" Type="http://schemas.openxmlformats.org/officeDocument/2006/relationships/image" Target="../media/image20.svg"/><Relationship Id="rId2" Type="http://schemas.openxmlformats.org/officeDocument/2006/relationships/hyperlink" Target="https://www.youtube.com/watch?v=HwgZ6JKy8FA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32.svg"/><Relationship Id="rId5" Type="http://schemas.openxmlformats.org/officeDocument/2006/relationships/image" Target="../media/image28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youtube.com/watch?v=lMLHrBtLMTI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aturalresourceswales.gov.uk/days-out/the-countryside-codes/?lang=cy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hyperlink" Target="https://www.youtube.com/playlist?list=PLQTpLdkWg9_K_8hri8AX34a2pPEcK1Ur-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11" Type="http://schemas.openxmlformats.org/officeDocument/2006/relationships/image" Target="../media/image47.png"/><Relationship Id="rId5" Type="http://schemas.openxmlformats.org/officeDocument/2006/relationships/image" Target="../media/image19.png"/><Relationship Id="rId10" Type="http://schemas.openxmlformats.org/officeDocument/2006/relationships/image" Target="../media/image30.svg"/><Relationship Id="rId4" Type="http://schemas.openxmlformats.org/officeDocument/2006/relationships/image" Target="../media/image28.sv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8.png"/><Relationship Id="rId2" Type="http://schemas.openxmlformats.org/officeDocument/2006/relationships/hyperlink" Target="https://www.youtube.com/watch?v=htuRE7FANYI&amp;list=PLQTpLdkWg9_K_8hri8AX34a2pPEcK1Ur-&amp;index=26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11" Type="http://schemas.openxmlformats.org/officeDocument/2006/relationships/image" Target="../media/image48.jpg"/><Relationship Id="rId5" Type="http://schemas.openxmlformats.org/officeDocument/2006/relationships/image" Target="../media/image19.png"/><Relationship Id="rId10" Type="http://schemas.openxmlformats.org/officeDocument/2006/relationships/image" Target="../media/image32.svg"/><Relationship Id="rId4" Type="http://schemas.openxmlformats.org/officeDocument/2006/relationships/image" Target="../media/image28.sv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naturalresources.wales/days-out/the-countryside-codes/the-countryside-code-advice-for-land-managers/?lang=cy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QTpLdkWg9_ItgdavsI8dOb8TXU3PXGhJ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cdn.cyfoethnaturiol.cymru/media/696558/countryside-code-leaflet-welsh-pdf.pdf?mode=pad&amp;amp;rnd=133269021335370000" TargetMode="External"/><Relationship Id="rId3" Type="http://schemas.openxmlformats.org/officeDocument/2006/relationships/hyperlink" Target="https://www.youtube.com/playlist?list=PLQTpLdkWg9_K_8hri8AX34a2pPEcK1Ur-" TargetMode="External"/><Relationship Id="rId7" Type="http://schemas.openxmlformats.org/officeDocument/2006/relationships/hyperlink" Target="https://www.nationaltrail.co.uk/cy_GB/countryside-code-history-of-the-code/" TargetMode="External"/><Relationship Id="rId2" Type="http://schemas.openxmlformats.org/officeDocument/2006/relationships/hyperlink" Target="https://cyfoethnaturiolcymru.sharefile.eu/share/view/s8dbd29ff036d4abda40a90cc0732896b/foe2da81-1924-4fb1-b868-baed966eca2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ationaltrail.co.uk/cy_GB/countrysidecode/" TargetMode="External"/><Relationship Id="rId11" Type="http://schemas.openxmlformats.org/officeDocument/2006/relationships/image" Target="../media/image52.jpeg"/><Relationship Id="rId5" Type="http://schemas.openxmlformats.org/officeDocument/2006/relationships/hyperlink" Target="https://naturalresources.wales/days-out/the-countryside-codes/?lang=cy" TargetMode="External"/><Relationship Id="rId10" Type="http://schemas.openxmlformats.org/officeDocument/2006/relationships/hyperlink" Target="https://cdn.cyfoethnaturiol.cymru/media/695525/countryside-code-waymarking-symbols-september-21.pdf?mode=pad&amp;amp;rnd=133269023915270000" TargetMode="External"/><Relationship Id="rId4" Type="http://schemas.openxmlformats.org/officeDocument/2006/relationships/hyperlink" Target="http://www.cyfoethnaturiol.cymru/Dysgu-am-y-Cod-Cefn-Gwlad" TargetMode="External"/><Relationship Id="rId9" Type="http://schemas.openxmlformats.org/officeDocument/2006/relationships/hyperlink" Target="https://cdn.cyfoethnaturiol.cymru/media/694755/countryside-code-summary-poster-march-2022.pdf?mode=pad&amp;amp;rnd=133269024032930000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hyperlink" Target="https://www.youtube.com/watch?v=PWXBMM1cPRU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3A7A3-EFA3-DB1C-2EBE-5010E8FC2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0016" y="2913512"/>
            <a:ext cx="6192688" cy="504056"/>
          </a:xfrm>
        </p:spPr>
        <p:txBody>
          <a:bodyPr/>
          <a:lstStyle/>
          <a:p>
            <a:pPr algn="l" rtl="0"/>
            <a:r>
              <a:rPr lang="cy" sz="4800" b="1" i="0" u="none" baseline="0" dirty="0"/>
              <a:t>Hanes y Cod </a:t>
            </a:r>
            <a:br>
              <a:rPr lang="cy" sz="4800" b="1" i="0" u="none" baseline="0" dirty="0"/>
            </a:br>
            <a:r>
              <a:rPr lang="cy" sz="4800" b="1" i="0" u="none" baseline="0" dirty="0"/>
              <a:t>Cefn Gwlad</a:t>
            </a:r>
          </a:p>
        </p:txBody>
      </p:sp>
    </p:spTree>
    <p:extLst>
      <p:ext uri="{BB962C8B-B14F-4D97-AF65-F5344CB8AC3E}">
        <p14:creationId xmlns:p14="http://schemas.microsoft.com/office/powerpoint/2010/main" val="3269114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73D665-D8B6-5006-8074-ACE3C306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cy" sz="2900" b="1" i="0" u="none" baseline="0" dirty="0">
                <a:ea typeface="Calibri" panose="020F0502020204030204" pitchFamily="34" charset="0"/>
                <a:cs typeface="Times New Roman" panose="02020603050405020304" pitchFamily="18" charset="0"/>
              </a:rPr>
              <a:t>Ffilm wybodaeth gyhoeddus ‘When In The Country’</a:t>
            </a:r>
            <a:br>
              <a:rPr lang="cy" sz="29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y" sz="2900" b="1" i="0" u="none" baseline="0" dirty="0">
                <a:ea typeface="Calibri" panose="020F0502020204030204" pitchFamily="34" charset="0"/>
                <a:cs typeface="Times New Roman" panose="02020603050405020304" pitchFamily="18" charset="0"/>
              </a:rPr>
              <a:t>Cod Cefn Gwlad 1963</a:t>
            </a:r>
            <a:br>
              <a:rPr lang="cy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y" sz="2900" b="0" i="0" u="none" baseline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 gael ar </a:t>
            </a:r>
            <a:r>
              <a:rPr lang="cy" sz="2900" b="1" i="0" u="none" baseline="0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cy" sz="2900" b="1" i="0" u="none" baseline="0" dirty="0">
                <a:solidFill>
                  <a:srgbClr val="1F5243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*</a:t>
            </a:r>
            <a:br>
              <a:rPr lang="cy" sz="2900" dirty="0">
                <a:solidFill>
                  <a:srgbClr val="1F5243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2900" dirty="0">
                <a:solidFill>
                  <a:srgbClr val="1F5243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y" sz="2900" b="0" i="0" u="none" baseline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Hyd: 4:58</a:t>
            </a:r>
            <a:br>
              <a:rPr lang="cy" sz="2900" b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2900" b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2900" b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2900" b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2900" b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2900" b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2900" b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2900" b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2900" b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2900" b="0" dirty="0">
                <a:solidFill>
                  <a:schemeClr val="accent1"/>
                </a:solidFill>
              </a:rPr>
            </a:br>
            <a:r>
              <a:rPr lang="cy" sz="2900" b="0" i="0" u="none" baseline="0" dirty="0">
                <a:solidFill>
                  <a:schemeClr val="tx1"/>
                </a:solidFill>
              </a:rPr>
              <a:t>* Sylwch nad yw'r ffilm hon ar gael yn Gymraeg.</a:t>
            </a:r>
            <a:br>
              <a:rPr lang="cy" sz="2900" b="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2900" b="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y" sz="29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Graphic 9" descr="Film strip with solid fill">
            <a:extLst>
              <a:ext uri="{FF2B5EF4-FFF2-40B4-BE49-F238E27FC236}">
                <a16:creationId xmlns:a16="http://schemas.microsoft.com/office/drawing/2014/main" id="{2906942E-25DE-DA9D-3ABC-1BEBF6EE5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03140" y="3284983"/>
            <a:ext cx="1640557" cy="1640557"/>
          </a:xfrm>
          <a:prstGeom prst="rect">
            <a:avLst/>
          </a:prstGeom>
        </p:spPr>
      </p:pic>
      <p:pic>
        <p:nvPicPr>
          <p:cNvPr id="12" name="Graphic 11" descr="Clapper board outline">
            <a:extLst>
              <a:ext uri="{FF2B5EF4-FFF2-40B4-BE49-F238E27FC236}">
                <a16:creationId xmlns:a16="http://schemas.microsoft.com/office/drawing/2014/main" id="{7C84E910-6153-63DD-0CAC-940D17474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2915" y="3284982"/>
            <a:ext cx="1640557" cy="1640557"/>
          </a:xfrm>
          <a:prstGeom prst="rect">
            <a:avLst/>
          </a:prstGeom>
        </p:spPr>
      </p:pic>
      <p:pic>
        <p:nvPicPr>
          <p:cNvPr id="16" name="Graphic 15" descr="Film reel outline">
            <a:extLst>
              <a:ext uri="{FF2B5EF4-FFF2-40B4-BE49-F238E27FC236}">
                <a16:creationId xmlns:a16="http://schemas.microsoft.com/office/drawing/2014/main" id="{C1815BBB-731B-8DE7-23AF-84C5CF5C4E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6483" y="3284982"/>
            <a:ext cx="1640557" cy="1640557"/>
          </a:xfrm>
          <a:prstGeom prst="rect">
            <a:avLst/>
          </a:prstGeom>
        </p:spPr>
      </p:pic>
      <p:pic>
        <p:nvPicPr>
          <p:cNvPr id="18" name="Graphic 17" descr="Theatre outline">
            <a:extLst>
              <a:ext uri="{FF2B5EF4-FFF2-40B4-BE49-F238E27FC236}">
                <a16:creationId xmlns:a16="http://schemas.microsoft.com/office/drawing/2014/main" id="{490464D2-13D8-CC75-C548-CE91CD5C6C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24962" y="3284983"/>
            <a:ext cx="1640557" cy="16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33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BC53C9-2875-0387-B1DC-CE8F09A5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cy" sz="2900" b="1" i="0" u="none" baseline="0" dirty="0"/>
              <a:t>Ffilm wybodaeth gyhoeddus ‘Joe and Petunia’</a:t>
            </a:r>
            <a:br>
              <a:rPr lang="cy" sz="2900" dirty="0"/>
            </a:br>
            <a:r>
              <a:rPr lang="cy" sz="2900" b="1" i="0" u="none" baseline="0" dirty="0"/>
              <a:t>Cod Cefn Gwlad 1971</a:t>
            </a:r>
            <a:br>
              <a:rPr lang="cy" sz="2900" dirty="0"/>
            </a:br>
            <a:br>
              <a:rPr lang="cy" sz="3200" dirty="0"/>
            </a:br>
            <a:r>
              <a:rPr lang="cy" sz="2400" b="0" i="0" u="none" baseline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 gael ar </a:t>
            </a:r>
            <a:r>
              <a:rPr lang="cy" sz="2400" b="1" i="0" u="none" baseline="0" dirty="0">
                <a:solidFill>
                  <a:srgbClr val="1F5243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cy" sz="2400" b="1" i="0" u="none" baseline="0" dirty="0">
                <a:solidFill>
                  <a:srgbClr val="1F5243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" sz="2400" b="1" i="0" u="none" baseline="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cy" sz="2400" b="0" i="0" u="sng" baseline="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br>
              <a:rPr lang="cy" sz="3200" b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3200" b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y" sz="2400" b="0" i="0" u="none" baseline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Hyd: 1:02</a:t>
            </a:r>
            <a:br>
              <a:rPr lang="cy" sz="3200" b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3200" b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3200" b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3200" b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3200" b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3200" b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3200" b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y" sz="1200" b="1" i="0" u="none" baseline="0" dirty="0">
                <a:solidFill>
                  <a:schemeClr val="tx1"/>
                </a:solidFill>
              </a:rPr>
              <a:t>*</a:t>
            </a:r>
            <a:r>
              <a:rPr lang="cy" sz="1200" b="0" i="0" u="none" baseline="0" dirty="0">
                <a:solidFill>
                  <a:schemeClr val="tx1"/>
                </a:solidFill>
              </a:rPr>
              <a:t> Sylwch nad yw'r ffilm hon ar gael yn Gymraeg.</a:t>
            </a:r>
            <a:br>
              <a:rPr lang="cy" sz="2400" b="0" dirty="0">
                <a:solidFill>
                  <a:schemeClr val="accent1"/>
                </a:solidFill>
              </a:rPr>
            </a:br>
            <a:br>
              <a:rPr lang="cy" sz="3200" b="0" u="sng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cy" sz="3200" dirty="0"/>
            </a:br>
            <a:endParaRPr lang="cy" sz="3200" dirty="0"/>
          </a:p>
        </p:txBody>
      </p:sp>
      <p:pic>
        <p:nvPicPr>
          <p:cNvPr id="2" name="Graphic 1" descr="Film strip with solid fill">
            <a:extLst>
              <a:ext uri="{FF2B5EF4-FFF2-40B4-BE49-F238E27FC236}">
                <a16:creationId xmlns:a16="http://schemas.microsoft.com/office/drawing/2014/main" id="{6C8B1201-719F-A826-C9D3-7D304C2AD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03140" y="3284983"/>
            <a:ext cx="1640557" cy="1640557"/>
          </a:xfrm>
          <a:prstGeom prst="rect">
            <a:avLst/>
          </a:prstGeom>
        </p:spPr>
      </p:pic>
      <p:pic>
        <p:nvPicPr>
          <p:cNvPr id="6" name="Graphic 5" descr="Clapper board outline">
            <a:extLst>
              <a:ext uri="{FF2B5EF4-FFF2-40B4-BE49-F238E27FC236}">
                <a16:creationId xmlns:a16="http://schemas.microsoft.com/office/drawing/2014/main" id="{604A43A5-7D1D-D556-9FFE-193FB975B5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2915" y="3284982"/>
            <a:ext cx="1640557" cy="1640557"/>
          </a:xfrm>
          <a:prstGeom prst="rect">
            <a:avLst/>
          </a:prstGeom>
        </p:spPr>
      </p:pic>
      <p:pic>
        <p:nvPicPr>
          <p:cNvPr id="7" name="Graphic 6" descr="Film reel outline">
            <a:extLst>
              <a:ext uri="{FF2B5EF4-FFF2-40B4-BE49-F238E27FC236}">
                <a16:creationId xmlns:a16="http://schemas.microsoft.com/office/drawing/2014/main" id="{622A4089-DDDD-43EF-015F-B8E7A5C1D7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6483" y="3284982"/>
            <a:ext cx="1640557" cy="1640557"/>
          </a:xfrm>
          <a:prstGeom prst="rect">
            <a:avLst/>
          </a:prstGeom>
        </p:spPr>
      </p:pic>
      <p:pic>
        <p:nvPicPr>
          <p:cNvPr id="8" name="Graphic 7" descr="Theatre outline">
            <a:extLst>
              <a:ext uri="{FF2B5EF4-FFF2-40B4-BE49-F238E27FC236}">
                <a16:creationId xmlns:a16="http://schemas.microsoft.com/office/drawing/2014/main" id="{C1FCC314-5998-DA3B-ECB3-62E2FC67A8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24962" y="3284983"/>
            <a:ext cx="1640557" cy="164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17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1A128F-2610-18A8-6CB3-C67E87295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816" y="2060848"/>
            <a:ext cx="7307048" cy="3168352"/>
          </a:xfrm>
        </p:spPr>
        <p:txBody>
          <a:bodyPr/>
          <a:lstStyle/>
          <a:p>
            <a:pPr algn="l" rtl="0"/>
            <a:r>
              <a:rPr lang="cy" sz="2400" b="1" i="0" u="none" baseline="0" dirty="0">
                <a:solidFill>
                  <a:schemeClr val="accent5"/>
                </a:solidFill>
                <a:latin typeface="+mn-lt"/>
                <a:ea typeface="+mn-lt"/>
                <a:cs typeface="+mn-lt"/>
              </a:rPr>
              <a:t>196</a:t>
            </a:r>
            <a:r>
              <a:rPr lang="cy" sz="2400" b="1" i="0" u="none" baseline="0" dirty="0">
                <a:solidFill>
                  <a:schemeClr val="accent6"/>
                </a:solidFill>
                <a:latin typeface="+mn-lt"/>
                <a:ea typeface="+mn-lt"/>
                <a:cs typeface="+mn-lt"/>
              </a:rPr>
              <a:t>8: </a:t>
            </a:r>
            <a:r>
              <a:rPr lang="cy" sz="2400" b="0" i="0" u="none" baseline="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Sefydlwyd </a:t>
            </a:r>
            <a:r>
              <a:rPr lang="cy" sz="2400" b="1" i="0" u="none" baseline="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Comisiwn Cefn Gwlad Cymru a Lloegr</a:t>
            </a:r>
            <a:r>
              <a:rPr lang="cy" sz="2400" b="0" i="0" u="none" baseline="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, gan ddisodli Comisiwn y Parciau Cenedlaethol, ac ymestyn ei bwerau i gefn gwlad. Cymerodd y sefydliad gyfrifoldeb am y Cod Cefn Gwlad.</a:t>
            </a:r>
          </a:p>
          <a:p>
            <a:endParaRPr lang="cy" sz="2400" b="0" dirty="0">
              <a:solidFill>
                <a:schemeClr val="tx1"/>
              </a:solidFill>
              <a:latin typeface="+mn-lt"/>
            </a:endParaRPr>
          </a:p>
          <a:p>
            <a:pPr algn="l" rtl="0"/>
            <a:r>
              <a:rPr lang="cy" sz="2400" b="1" i="0" u="none" baseline="0" dirty="0">
                <a:solidFill>
                  <a:schemeClr val="accent5"/>
                </a:solidFill>
                <a:latin typeface="+mn-lt"/>
                <a:ea typeface="+mn-lt"/>
                <a:cs typeface="+mn-lt"/>
              </a:rPr>
              <a:t>1981</a:t>
            </a:r>
            <a:r>
              <a:rPr lang="cy" sz="2400" b="1" i="0" u="none" baseline="0" dirty="0">
                <a:solidFill>
                  <a:schemeClr val="accent6"/>
                </a:solidFill>
                <a:latin typeface="+mn-lt"/>
                <a:ea typeface="+mn-lt"/>
                <a:cs typeface="+mn-lt"/>
              </a:rPr>
              <a:t>:</a:t>
            </a:r>
            <a:r>
              <a:rPr lang="cy" sz="2400" b="0" i="0" u="none" baseline="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 Roedd </a:t>
            </a:r>
            <a:r>
              <a:rPr lang="cy" sz="2400" b="1" i="0" u="none" baseline="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Deddf Bywyd Gwyllt a Chefn Gwlad</a:t>
            </a:r>
            <a:r>
              <a:rPr lang="cy" sz="2400" b="0" i="0" u="none" baseline="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 </a:t>
            </a:r>
            <a:r>
              <a:rPr lang="cy" sz="2400" b="0" i="0" u="none" baseline="0" dirty="0">
                <a:solidFill>
                  <a:schemeClr val="tx1"/>
                </a:solidFill>
                <a:effectLst/>
                <a:latin typeface="+mn-lt"/>
                <a:ea typeface="+mn-lt"/>
                <a:cs typeface="+mn-lt"/>
              </a:rPr>
              <a:t>wedi grymuso cryn dipyn y ddarpariaeth a wnaed mewn deddfwriaeth gynharach i warchod bywyd gwyllt, gan sicrhau darpariaeth ychwanegol ar gyfer gwarchod rhywogaethau a chefn gwlad.</a:t>
            </a:r>
            <a:endParaRPr lang="cy" sz="2400" b="0" dirty="0">
              <a:solidFill>
                <a:schemeClr val="tx1"/>
              </a:solidFill>
              <a:latin typeface="+mn-lt"/>
            </a:endParaRPr>
          </a:p>
          <a:p>
            <a:endParaRPr lang="cy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7CB4890-072F-91C7-D48E-1A55864DC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476251"/>
            <a:ext cx="11328400" cy="657225"/>
          </a:xfrm>
        </p:spPr>
        <p:txBody>
          <a:bodyPr/>
          <a:lstStyle/>
          <a:p>
            <a:pPr algn="l" rtl="0"/>
            <a:r>
              <a:rPr lang="cy" sz="2900" b="1" i="0" u="none" baseline="0" dirty="0"/>
              <a:t>Ad-drefnu a deddfwriaeth newydd</a:t>
            </a:r>
          </a:p>
        </p:txBody>
      </p:sp>
      <p:pic>
        <p:nvPicPr>
          <p:cNvPr id="3" name="Picture 2" descr="A person walking in the woods&#10;&#10;Description automatically generated">
            <a:extLst>
              <a:ext uri="{FF2B5EF4-FFF2-40B4-BE49-F238E27FC236}">
                <a16:creationId xmlns:a16="http://schemas.microsoft.com/office/drawing/2014/main" id="{ECC379E0-B961-9012-CAAE-939AA61A4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48987" y="2027600"/>
            <a:ext cx="5364741" cy="3576494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2752071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4832B6-C833-C982-482E-DF52F2C73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163" t="363" r="42215"/>
          <a:stretch/>
        </p:blipFill>
        <p:spPr>
          <a:xfrm>
            <a:off x="180814" y="141768"/>
            <a:ext cx="2970214" cy="6574464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BC3ECE-C393-CF15-6ED3-0CA762CA7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688" y="476252"/>
            <a:ext cx="8723498" cy="657003"/>
          </a:xfrm>
        </p:spPr>
        <p:txBody>
          <a:bodyPr/>
          <a:lstStyle/>
          <a:p>
            <a:pPr algn="r" rtl="0"/>
            <a:r>
              <a:rPr lang="cy" sz="2900" b="1" i="0" u="none" baseline="0" dirty="0"/>
              <a:t>1982: Lansiwyd Cod Cefn Gwlad </a:t>
            </a:r>
            <a:br>
              <a:rPr lang="cy" sz="2900" b="1" i="0" u="none" baseline="0" dirty="0"/>
            </a:br>
            <a:r>
              <a:rPr lang="cy" sz="2900" b="1" i="0" u="none" baseline="0" dirty="0"/>
              <a:t>12 pwynt newydd</a:t>
            </a:r>
            <a:endParaRPr lang="cy" sz="2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23F10F-050B-45F9-A0E4-24FF0D194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4472" y="3809955"/>
            <a:ext cx="1620018" cy="2856878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EED77F-CEE0-9BEB-99A9-356C97F6F2EE}"/>
              </a:ext>
            </a:extLst>
          </p:cNvPr>
          <p:cNvSpPr txBox="1"/>
          <p:nvPr/>
        </p:nvSpPr>
        <p:spPr>
          <a:xfrm>
            <a:off x="3324028" y="1578272"/>
            <a:ext cx="872349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indent="-357188" algn="l" rtl="0"/>
            <a:r>
              <a:rPr lang="cy" sz="2200" b="0" i="0" u="none" baseline="0" dirty="0"/>
              <a:t>1.	Mwynhewch gefn gwlad a pharchwch ei fywyd a'i waith.</a:t>
            </a:r>
          </a:p>
          <a:p>
            <a:pPr marL="357188" indent="-357188" algn="l" rtl="0"/>
            <a:r>
              <a:rPr lang="cy" sz="2200" b="0" i="0" u="none" baseline="0" dirty="0"/>
              <a:t>2.	Gwarchodwch rhag pob risg o dân.</a:t>
            </a:r>
          </a:p>
          <a:p>
            <a:pPr marL="357188" indent="-357188" algn="l" rtl="0"/>
            <a:r>
              <a:rPr lang="cy" sz="2200" b="0" i="0" u="none" baseline="0" dirty="0"/>
              <a:t>3.	Caewch bob giât.</a:t>
            </a:r>
          </a:p>
          <a:p>
            <a:pPr marL="357188" indent="-357188" algn="l" rtl="0"/>
            <a:r>
              <a:rPr lang="cy" sz="2200" b="0" i="0" u="none" baseline="0" dirty="0"/>
              <a:t>4.	Cadwch eich cŵn dan reolaeth agos.</a:t>
            </a:r>
          </a:p>
          <a:p>
            <a:pPr marL="357188" indent="-357188" algn="l" rtl="0"/>
            <a:r>
              <a:rPr lang="cy" sz="2200" b="0" i="0" u="none" baseline="0" dirty="0"/>
              <a:t>5.	Cadwch at lwybrau cyhoeddus ar draws tir fferm.</a:t>
            </a:r>
          </a:p>
          <a:p>
            <a:pPr marL="357188" indent="-357188" algn="l" rtl="0"/>
            <a:r>
              <a:rPr lang="cy" sz="2200" b="0" i="0" u="none" baseline="0" dirty="0"/>
              <a:t>6.	Defnyddiwch gatiau a chamfeydd i groesi ffensys, perthi a waliau.</a:t>
            </a:r>
          </a:p>
          <a:p>
            <a:pPr marL="357188" indent="-357188" algn="l" rtl="0"/>
            <a:r>
              <a:rPr lang="cy" sz="2200" b="0" i="0" u="none" baseline="0" dirty="0"/>
              <a:t>7.	Gadewch lonydd i dda byw, cnydau a pheiriannau.</a:t>
            </a:r>
          </a:p>
          <a:p>
            <a:pPr marL="357188" indent="-357188" algn="l" rtl="0"/>
            <a:r>
              <a:rPr lang="cy" sz="2200" b="0" i="0" u="none" baseline="0" dirty="0"/>
              <a:t>8.	Ewch â'ch sbwriel adref.</a:t>
            </a:r>
          </a:p>
          <a:p>
            <a:pPr marL="357188" indent="-357188" algn="l" rtl="0"/>
            <a:r>
              <a:rPr lang="cy" sz="2200" b="0" i="0" u="none" baseline="0" dirty="0"/>
              <a:t>9.	Helpwch i gadw'r holl ddŵr yn lân.</a:t>
            </a:r>
          </a:p>
          <a:p>
            <a:pPr marL="357188" indent="-357188" algn="l" rtl="0"/>
            <a:r>
              <a:rPr lang="cy" sz="2200" b="0" i="0" u="none" baseline="0" dirty="0"/>
              <a:t>10. Gwarchodwch fywyd gwyllt, planhigion a choed.</a:t>
            </a:r>
          </a:p>
          <a:p>
            <a:pPr marL="357188" indent="-357188" algn="l" rtl="0"/>
            <a:r>
              <a:rPr lang="cy" sz="2200" b="0" i="0" u="none" baseline="0" dirty="0"/>
              <a:t>11. Cymerwch ofal arbennig ar ffyrdd gwledig.</a:t>
            </a:r>
          </a:p>
          <a:p>
            <a:pPr marL="357188" indent="-357188" algn="l" rtl="0"/>
            <a:r>
              <a:rPr lang="cy" sz="2200" b="0" i="0" u="none" baseline="0" dirty="0"/>
              <a:t>12. Peidiwch â gwneud unrhyw sŵn dianghenraid.</a:t>
            </a:r>
            <a:endParaRPr lang="cy" sz="2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A80C80-3979-1174-030F-47EC96399663}"/>
              </a:ext>
            </a:extLst>
          </p:cNvPr>
          <p:cNvSpPr txBox="1"/>
          <p:nvPr/>
        </p:nvSpPr>
        <p:spPr>
          <a:xfrm>
            <a:off x="3286200" y="6312005"/>
            <a:ext cx="6552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cy" sz="1200" b="0" i="0" u="none" baseline="0">
                <a:solidFill>
                  <a:schemeClr val="tx1"/>
                </a:solidFill>
              </a:rPr>
              <a:t>* Sylwch nad yw'r llyfr na'r poster hyn ar gael yn Gymraeg.</a:t>
            </a:r>
            <a:endParaRPr lang="cy" sz="1200" b="0" dirty="0">
              <a:solidFill>
                <a:schemeClr val="tx1"/>
              </a:solidFill>
            </a:endParaRPr>
          </a:p>
          <a:p>
            <a:endParaRPr lang="cy" dirty="0"/>
          </a:p>
        </p:txBody>
      </p:sp>
    </p:spTree>
    <p:extLst>
      <p:ext uri="{BB962C8B-B14F-4D97-AF65-F5344CB8AC3E}">
        <p14:creationId xmlns:p14="http://schemas.microsoft.com/office/powerpoint/2010/main" val="1744230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E08658-A3F2-113A-83B4-E531CEFC6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3871" y="520536"/>
            <a:ext cx="6803525" cy="676216"/>
          </a:xfrm>
        </p:spPr>
        <p:txBody>
          <a:bodyPr/>
          <a:lstStyle/>
          <a:p>
            <a:pPr algn="r"/>
            <a:r>
              <a:rPr lang="en-GB" sz="2900" dirty="0">
                <a:latin typeface="+mj-lt"/>
              </a:rPr>
              <a:t>1990: </a:t>
            </a:r>
            <a:r>
              <a:rPr lang="en-GB" sz="2900" dirty="0" err="1">
                <a:latin typeface="+mj-lt"/>
              </a:rPr>
              <a:t>Llunio’r</a:t>
            </a:r>
            <a:r>
              <a:rPr lang="en-GB" sz="2900" dirty="0">
                <a:latin typeface="+mj-lt"/>
              </a:rPr>
              <a:t> Cod </a:t>
            </a:r>
            <a:r>
              <a:rPr lang="en-GB" sz="2900" dirty="0" err="1">
                <a:latin typeface="+mj-lt"/>
              </a:rPr>
              <a:t>Cefn</a:t>
            </a:r>
            <a:r>
              <a:rPr lang="en-GB" sz="2900" dirty="0">
                <a:latin typeface="+mj-lt"/>
              </a:rPr>
              <a:t> </a:t>
            </a:r>
            <a:r>
              <a:rPr lang="en-GB" sz="2900" dirty="0" err="1">
                <a:latin typeface="+mj-lt"/>
              </a:rPr>
              <a:t>Gwlad</a:t>
            </a:r>
            <a:r>
              <a:rPr lang="en-GB" sz="2900" dirty="0">
                <a:latin typeface="+mj-lt"/>
              </a:rPr>
              <a:t> </a:t>
            </a:r>
            <a:r>
              <a:rPr lang="en-GB" sz="2900" dirty="0" err="1">
                <a:latin typeface="+mj-lt"/>
              </a:rPr>
              <a:t>i</a:t>
            </a:r>
            <a:r>
              <a:rPr lang="en-GB" sz="2900" dirty="0">
                <a:latin typeface="+mj-lt"/>
              </a:rPr>
              <a:t> </a:t>
            </a:r>
            <a:r>
              <a:rPr lang="en-GB" sz="2900" dirty="0" err="1">
                <a:latin typeface="+mj-lt"/>
              </a:rPr>
              <a:t>Gymru</a:t>
            </a:r>
            <a:endParaRPr lang="en-GB" sz="2900" dirty="0">
              <a:latin typeface="+mj-lt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7A955F-B63D-6565-EC4F-4F14CA464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944" y="1844824"/>
            <a:ext cx="6155453" cy="3600400"/>
          </a:xfrm>
        </p:spPr>
        <p:txBody>
          <a:bodyPr/>
          <a:lstStyle/>
          <a:p>
            <a:pPr algn="r"/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Sefydlwyd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Cyngor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Cefn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Gwlad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Cymru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o’r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rhan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o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Gomisiwn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Cefn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Gwlad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Cymru a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Lloegr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yn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ymwneud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â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Chymru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Cymerodd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y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Cyngor</a:t>
            </a:r>
            <a:r>
              <a:rPr lang="en-GB" sz="24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/>
                </a:solidFill>
                <a:effectLst/>
                <a:latin typeface="+mj-lt"/>
              </a:rPr>
              <a:t>gyfrifoldeb</a:t>
            </a:r>
            <a:r>
              <a:rPr lang="en-GB" sz="24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/>
                </a:solidFill>
                <a:effectLst/>
                <a:latin typeface="+mj-lt"/>
              </a:rPr>
              <a:t>dros</a:t>
            </a:r>
            <a:r>
              <a:rPr lang="en-GB" sz="24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GB" sz="2400" b="0" i="0" dirty="0" err="1">
                <a:solidFill>
                  <a:schemeClr val="tx1"/>
                </a:solidFill>
                <a:effectLst/>
                <a:latin typeface="+mj-lt"/>
              </a:rPr>
              <a:t>hybu</a:t>
            </a:r>
            <a:r>
              <a:rPr lang="en-GB" sz="2400" b="0" i="0" dirty="0"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cadwraeth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y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byd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naturiol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a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gwella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harddwch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naturiol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ynghyd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ag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annog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hamddena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a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mwynhau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cefn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j-lt"/>
              </a:rPr>
              <a:t>gwlad</a:t>
            </a:r>
            <a:r>
              <a:rPr lang="en-GB" sz="2400" b="0" dirty="0">
                <a:solidFill>
                  <a:schemeClr val="tx1"/>
                </a:solidFill>
                <a:latin typeface="+mj-lt"/>
              </a:rPr>
              <a:t> Cymru.</a:t>
            </a:r>
            <a:endParaRPr lang="en-GB" sz="2400" b="0" i="0" dirty="0">
              <a:solidFill>
                <a:schemeClr val="tx1"/>
              </a:solidFill>
              <a:effectLst/>
            </a:endParaRPr>
          </a:p>
          <a:p>
            <a:pPr algn="r"/>
            <a:endParaRPr lang="en-GB" dirty="0"/>
          </a:p>
        </p:txBody>
      </p:sp>
      <p:pic>
        <p:nvPicPr>
          <p:cNvPr id="2052" name="Picture 4" descr="1 Yvonne Naughton, Ofgem Cornerstone 107 West Regent Street Glasgow G2 2BA  Email: yvonne.naughton@ofgem.gov.uk 29 November">
            <a:extLst>
              <a:ext uri="{FF2B5EF4-FFF2-40B4-BE49-F238E27FC236}">
                <a16:creationId xmlns:a16="http://schemas.microsoft.com/office/drawing/2014/main" id="{7D103948-0788-0A3B-CB5A-6579DB96B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928" y="5793136"/>
            <a:ext cx="4562469" cy="63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flower&#10;&#10;Description automatically generated">
            <a:extLst>
              <a:ext uri="{FF2B5EF4-FFF2-40B4-BE49-F238E27FC236}">
                <a16:creationId xmlns:a16="http://schemas.microsoft.com/office/drawing/2014/main" id="{B1BFBD88-5436-8616-FEAC-CF87EADCB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91739" y="1196596"/>
            <a:ext cx="6697209" cy="4464807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1426916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1FF92A-1B2B-C648-11EA-AEEE69AC9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268759"/>
            <a:ext cx="4019312" cy="4896396"/>
          </a:xfrm>
        </p:spPr>
        <p:txBody>
          <a:bodyPr/>
          <a:lstStyle/>
          <a:p>
            <a:pPr algn="l" rtl="0"/>
            <a:r>
              <a:rPr lang="cy" sz="2400" b="1" i="0" u="none" baseline="0" dirty="0">
                <a:solidFill>
                  <a:schemeClr val="accent5"/>
                </a:solidFill>
                <a:latin typeface="+mn-lt"/>
                <a:ea typeface="+mn-lt"/>
                <a:cs typeface="+mn-lt"/>
              </a:rPr>
              <a:t>2000: </a:t>
            </a:r>
            <a:r>
              <a:rPr lang="cy" sz="2400" b="0" i="0" u="none" baseline="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Cyflwynwyd y </a:t>
            </a:r>
            <a:r>
              <a:rPr lang="cy" sz="2400" b="1" i="0" u="none" baseline="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Ddeddf Cefn Gwlad a Hawliau Tramwy</a:t>
            </a:r>
            <a:r>
              <a:rPr lang="cy" sz="2400" b="0" i="0" u="none" baseline="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, gan roi mwy o fynediad i gefn gwlad agored. </a:t>
            </a:r>
            <a:r>
              <a:rPr lang="cy" sz="2400" b="0" i="0" u="none" baseline="0" dirty="0">
                <a:solidFill>
                  <a:schemeClr val="tx1"/>
                </a:solidFill>
                <a:effectLst/>
                <a:latin typeface="+mn-lt"/>
                <a:ea typeface="+mn-lt"/>
                <a:cs typeface="+mn-lt"/>
              </a:rPr>
              <a:t>Roedd hyn yn cynnwys mynydd-dir, gweundir, rhostir, twyndir, a thir comin cofrestredig.</a:t>
            </a:r>
          </a:p>
          <a:p>
            <a:pPr algn="l" rtl="0"/>
            <a:endParaRPr lang="cy" sz="1200" b="0" dirty="0">
              <a:solidFill>
                <a:schemeClr val="tx1"/>
              </a:solidFill>
              <a:latin typeface="+mn-lt"/>
              <a:ea typeface="+mn-lt"/>
              <a:cs typeface="+mn-lt"/>
            </a:endParaRPr>
          </a:p>
          <a:p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Roedd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hyn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yn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cynnwys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dyletswydd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statudol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ychwanegol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gyhoeddi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cod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ymddygiad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ar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gyfer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y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rhai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oedd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yn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defnyddio’r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hawl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mynediad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n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ewydd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GB" sz="24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 rtl="0"/>
            <a:endParaRPr lang="cy" sz="2400" b="0" i="0" u="none" baseline="0" dirty="0">
              <a:solidFill>
                <a:schemeClr val="tx1"/>
              </a:solidFill>
              <a:effectLst/>
              <a:latin typeface="+mn-lt"/>
              <a:ea typeface="+mn-lt"/>
              <a:cs typeface="+mn-lt"/>
            </a:endParaRPr>
          </a:p>
          <a:p>
            <a:endParaRPr lang="cy" dirty="0"/>
          </a:p>
          <a:p>
            <a:endParaRPr lang="cy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65B8FE-7B6F-F39E-6ED6-C9C81EB6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476252"/>
            <a:ext cx="11327997" cy="657003"/>
          </a:xfrm>
        </p:spPr>
        <p:txBody>
          <a:bodyPr/>
          <a:lstStyle/>
          <a:p>
            <a:pPr algn="l" rtl="0"/>
            <a:r>
              <a:rPr lang="cy" sz="2900" b="1" i="0" u="none" baseline="0" dirty="0"/>
              <a:t>Cod diwygiedig ar gyfer yr 21</a:t>
            </a:r>
            <a:r>
              <a:rPr lang="cy" sz="2900" b="1" i="0" u="none" baseline="30000" dirty="0"/>
              <a:t>ain</a:t>
            </a:r>
            <a:r>
              <a:rPr lang="cy" sz="2900" b="1" i="0" u="none" baseline="0" dirty="0"/>
              <a:t> ganrif</a:t>
            </a:r>
            <a:endParaRPr lang="cy" sz="2900" dirty="0"/>
          </a:p>
        </p:txBody>
      </p:sp>
      <p:pic>
        <p:nvPicPr>
          <p:cNvPr id="10" name="Picture 9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30CDDF13-8723-C91A-81FD-CBF1C8768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3" b="5758"/>
          <a:stretch/>
        </p:blipFill>
        <p:spPr>
          <a:xfrm>
            <a:off x="4392288" y="1844824"/>
            <a:ext cx="7464352" cy="4198699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7174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A62071-193A-CCA2-3E48-85526E21A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476672"/>
            <a:ext cx="11327997" cy="657003"/>
          </a:xfrm>
        </p:spPr>
        <p:txBody>
          <a:bodyPr/>
          <a:lstStyle/>
          <a:p>
            <a:pPr algn="l" rtl="0"/>
            <a:r>
              <a:rPr lang="cy" sz="2900" b="1" i="0" u="none" baseline="0" dirty="0">
                <a:solidFill>
                  <a:schemeClr val="accent6"/>
                </a:solidFill>
              </a:rPr>
              <a:t>2004: </a:t>
            </a:r>
            <a:r>
              <a:rPr lang="cy" sz="2900" b="1" i="0" u="none" baseline="0" dirty="0"/>
              <a:t>Adolygwyd y cod, a’i ailenwi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ACC4DC-05A0-3714-66AC-52ABF0012D57}"/>
              </a:ext>
            </a:extLst>
          </p:cNvPr>
          <p:cNvSpPr txBox="1"/>
          <p:nvPr/>
        </p:nvSpPr>
        <p:spPr>
          <a:xfrm>
            <a:off x="2999629" y="1988840"/>
            <a:ext cx="633673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cy" sz="2400" b="1" i="0" u="none" baseline="0" dirty="0">
                <a:solidFill>
                  <a:schemeClr val="accent6"/>
                </a:solidFill>
              </a:rPr>
              <a:t>2004</a:t>
            </a:r>
            <a:r>
              <a:rPr lang="cy" sz="2400" b="0" i="0" u="none" baseline="0" dirty="0"/>
              <a:t> – Cafodd y cod ei adolygu a’i ailenwi fel </a:t>
            </a:r>
            <a:r>
              <a:rPr lang="cy" sz="2400" b="1" i="0" u="none" baseline="0" dirty="0"/>
              <a:t>‘</a:t>
            </a:r>
            <a:r>
              <a:rPr lang="cy" sz="2400" b="1" i="0" u="none" baseline="0" dirty="0">
                <a:effectLst/>
              </a:rPr>
              <a:t>Y Cod Cefn Gwlad’</a:t>
            </a:r>
            <a:r>
              <a:rPr lang="cy" sz="2400" b="0" i="0" u="none" baseline="0" dirty="0">
                <a:effectLst/>
              </a:rPr>
              <a:t>.</a:t>
            </a:r>
          </a:p>
          <a:p>
            <a:endParaRPr lang="cy" sz="2400" dirty="0"/>
          </a:p>
          <a:p>
            <a:pPr algn="l" rtl="0"/>
            <a:r>
              <a:rPr lang="cy" sz="2400" b="0" i="0" u="none" baseline="0" dirty="0"/>
              <a:t>Cynhyrchwyd fersiynau Cymraeg a Saesneg.</a:t>
            </a:r>
          </a:p>
          <a:p>
            <a:endParaRPr lang="cy" sz="2400" dirty="0"/>
          </a:p>
          <a:p>
            <a:pPr algn="l" rtl="0"/>
            <a:r>
              <a:rPr lang="cy" sz="2400" b="1" i="0" u="none" baseline="0" dirty="0"/>
              <a:t>Cyflwynwyd tair thema hollbwysig:</a:t>
            </a:r>
          </a:p>
          <a:p>
            <a:endParaRPr lang="cy" sz="2400" b="0" dirty="0"/>
          </a:p>
          <a:p>
            <a:pPr algn="l" rtl="0"/>
            <a:r>
              <a:rPr lang="cy" sz="2400" b="0" i="0" u="none" baseline="0" dirty="0"/>
              <a:t>Parchu – Diogelu – Mwynhau</a:t>
            </a:r>
          </a:p>
          <a:p>
            <a:endParaRPr lang="cy" sz="2400" dirty="0"/>
          </a:p>
          <a:p>
            <a:endParaRPr lang="cy" sz="2400" b="0" dirty="0"/>
          </a:p>
          <a:p>
            <a:endParaRPr lang="cy" sz="2400" b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C2198E-3F4B-ADE3-BCCE-3610AF81F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21" y="1521413"/>
            <a:ext cx="2267811" cy="446118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335A2-3DD5-832B-DFFD-C9EB909CBD45}"/>
              </a:ext>
            </a:extLst>
          </p:cNvPr>
          <p:cNvGrpSpPr/>
          <p:nvPr/>
        </p:nvGrpSpPr>
        <p:grpSpPr>
          <a:xfrm>
            <a:off x="9593833" y="1520267"/>
            <a:ext cx="2088232" cy="4435965"/>
            <a:chOff x="6816080" y="1873356"/>
            <a:chExt cx="2088495" cy="4435964"/>
          </a:xfrm>
        </p:grpSpPr>
        <p:pic>
          <p:nvPicPr>
            <p:cNvPr id="8" name="Picture 2" descr="Enjoy, respect, protect the countryside with the new Countryside Code -  Moorland Association">
              <a:extLst>
                <a:ext uri="{FF2B5EF4-FFF2-40B4-BE49-F238E27FC236}">
                  <a16:creationId xmlns:a16="http://schemas.microsoft.com/office/drawing/2014/main" id="{534B3021-2ED1-CF0C-48C9-F46700598E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6080" y="1873356"/>
              <a:ext cx="2088495" cy="4435964"/>
            </a:xfrm>
            <a:prstGeom prst="rect">
              <a:avLst/>
            </a:prstGeom>
            <a:noFill/>
            <a:ln w="28575">
              <a:solidFill>
                <a:srgbClr val="0091A5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4B995B7-4805-00E5-2138-84EB2F743C7E}"/>
                </a:ext>
              </a:extLst>
            </p:cNvPr>
            <p:cNvSpPr/>
            <p:nvPr/>
          </p:nvSpPr>
          <p:spPr>
            <a:xfrm>
              <a:off x="7032104" y="2060848"/>
              <a:ext cx="504056" cy="576064"/>
            </a:xfrm>
            <a:prstGeom prst="rect">
              <a:avLst/>
            </a:prstGeom>
            <a:solidFill>
              <a:srgbClr val="01AFE4"/>
            </a:solidFill>
            <a:ln>
              <a:solidFill>
                <a:srgbClr val="01AFE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31651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BC53C9-2875-0387-B1DC-CE8F09A5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cy" sz="2900" b="1" i="0" u="none" baseline="0" dirty="0"/>
              <a:t>2004: Hyrwyddwyd y cod gyda chymeriadau cartŵn Aardman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80312" y="3068960"/>
            <a:ext cx="3336032" cy="1644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Gwyliwch</a:t>
            </a:r>
            <a:r>
              <a:rPr lang="en-GB" sz="2400" dirty="0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u="sng" dirty="0" err="1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ffilm</a:t>
            </a:r>
            <a:r>
              <a:rPr lang="en-GB" sz="2400" b="1" u="sng" dirty="0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Cod </a:t>
            </a:r>
            <a:r>
              <a:rPr lang="en-GB" sz="2400" b="1" u="sng" dirty="0" err="1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Cefn</a:t>
            </a:r>
            <a:r>
              <a:rPr lang="en-GB" sz="2400" b="1" u="sng" dirty="0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1" u="sng" dirty="0" err="1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Gwlad</a:t>
            </a:r>
            <a:r>
              <a:rPr lang="en-GB" sz="2400" b="1" u="sng" dirty="0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2004</a:t>
            </a:r>
            <a:r>
              <a:rPr lang="en-GB" sz="2400" b="1" dirty="0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gan</a:t>
            </a:r>
            <a:r>
              <a:rPr lang="en-GB" sz="2400" dirty="0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Aardman</a:t>
            </a:r>
            <a:r>
              <a:rPr lang="en-GB" sz="2400" dirty="0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2400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YouTube. </a:t>
            </a:r>
            <a:endParaRPr lang="en-GB" sz="2400" dirty="0">
              <a:solidFill>
                <a:srgbClr val="00554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cartoon character in a field&#10;&#10;Description automatically generated">
            <a:extLst>
              <a:ext uri="{FF2B5EF4-FFF2-40B4-BE49-F238E27FC236}">
                <a16:creationId xmlns:a16="http://schemas.microsoft.com/office/drawing/2014/main" id="{34306190-8E46-D692-6D76-97D8A72EE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916833"/>
            <a:ext cx="7037322" cy="3744416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pic>
        <p:nvPicPr>
          <p:cNvPr id="4" name="Graphic 3" descr="Clapper board outline">
            <a:extLst>
              <a:ext uri="{FF2B5EF4-FFF2-40B4-BE49-F238E27FC236}">
                <a16:creationId xmlns:a16="http://schemas.microsoft.com/office/drawing/2014/main" id="{5E591564-FAAC-7FC4-A232-3D6E98236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24192" y="1821976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17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B3F57B-B9BE-9299-831D-335E9A101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66738"/>
            <a:ext cx="6960343" cy="4896396"/>
          </a:xfrm>
        </p:spPr>
        <p:txBody>
          <a:bodyPr/>
          <a:lstStyle/>
          <a:p>
            <a:r>
              <a:rPr lang="en-GB" sz="2400" b="0" dirty="0">
                <a:solidFill>
                  <a:schemeClr val="tx1"/>
                </a:solidFill>
              </a:rPr>
              <a:t>Yn 2006, </a:t>
            </a:r>
            <a:r>
              <a:rPr lang="en-GB" sz="2400" b="0" dirty="0" err="1">
                <a:solidFill>
                  <a:schemeClr val="tx1"/>
                </a:solidFill>
              </a:rPr>
              <a:t>ffurfiwyd</a:t>
            </a:r>
            <a:r>
              <a:rPr lang="en-GB" sz="2400" b="0" dirty="0">
                <a:solidFill>
                  <a:schemeClr val="tx1"/>
                </a:solidFill>
              </a:rPr>
              <a:t> 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Natural England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gan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gymryd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lle’r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Comisiwn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Cefn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Gwlad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yn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Lloegr</a:t>
            </a:r>
            <a:endParaRPr lang="en-GB" sz="2400" b="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400" b="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endParaRPr lang="en-GB" sz="24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endParaRPr lang="en-GB" sz="2400" b="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endParaRPr lang="en-GB" sz="10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Cymerodd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Cyngor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Cefn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Gwlad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Cymru a Natural England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gyfrifoldeb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dros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reoli’r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Cod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Cefn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Gwlad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yn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eu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gwledydd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perthnasol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en-GB" sz="24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C87908-5875-CD1B-3734-266FBB6B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900" dirty="0">
                <a:latin typeface="+mj-lt"/>
              </a:rPr>
              <a:t>2006: </a:t>
            </a:r>
            <a:r>
              <a:rPr lang="en-GB" sz="2900" dirty="0" err="1">
                <a:latin typeface="+mj-lt"/>
              </a:rPr>
              <a:t>Ffurfio</a:t>
            </a:r>
            <a:r>
              <a:rPr lang="en-GB" sz="2900" dirty="0">
                <a:latin typeface="+mj-lt"/>
              </a:rPr>
              <a:t> Natural England </a:t>
            </a:r>
            <a:endParaRPr lang="en-GB" sz="2900" dirty="0"/>
          </a:p>
        </p:txBody>
      </p:sp>
      <p:pic>
        <p:nvPicPr>
          <p:cNvPr id="1026" name="Picture 2" descr="Natural England - Agricology">
            <a:extLst>
              <a:ext uri="{FF2B5EF4-FFF2-40B4-BE49-F238E27FC236}">
                <a16:creationId xmlns:a16="http://schemas.microsoft.com/office/drawing/2014/main" id="{305C99E9-218D-E1E7-A95A-9F97A0D06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492896"/>
            <a:ext cx="1379984" cy="137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wo people walking on a path&#10;&#10;Description automatically generated">
            <a:extLst>
              <a:ext uri="{FF2B5EF4-FFF2-40B4-BE49-F238E27FC236}">
                <a16:creationId xmlns:a16="http://schemas.microsoft.com/office/drawing/2014/main" id="{81DB8ED4-7499-DAB5-AE21-6B2B72842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21201" y="1189905"/>
            <a:ext cx="6661755" cy="4441170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2780192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BC53C9-2875-0387-B1DC-CE8F09A59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476252"/>
            <a:ext cx="11327997" cy="657003"/>
          </a:xfrm>
        </p:spPr>
        <p:txBody>
          <a:bodyPr/>
          <a:lstStyle/>
          <a:p>
            <a:pPr algn="l" rtl="0"/>
            <a:r>
              <a:rPr lang="cy" sz="2900" b="1" i="0" u="none" baseline="0" dirty="0"/>
              <a:t>Teulu o godau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417918" y="1149287"/>
            <a:ext cx="6988403" cy="2574032"/>
          </a:xfrm>
        </p:spPr>
        <p:txBody>
          <a:bodyPr/>
          <a:lstStyle/>
          <a:p>
            <a:r>
              <a:rPr lang="en-GB" sz="2400" dirty="0">
                <a:solidFill>
                  <a:schemeClr val="accent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2010: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Dechreuodd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Cyngor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Cefn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Gwlad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Cymru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ddatblygu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codau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ar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gyfer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gweithgareddau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chynulleidfaoedd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penodol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Cyflwynwyd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y Cod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Cerdded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Cŵn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a’r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Cod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Defnyddwyr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Llwybrau</a:t>
            </a:r>
            <a:r>
              <a:rPr lang="en-GB" sz="2400" b="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400" b="0" dirty="0">
              <a:solidFill>
                <a:srgbClr val="005541"/>
              </a:solidFill>
            </a:endParaRPr>
          </a:p>
          <a:p>
            <a:pPr algn="l" rtl="0"/>
            <a:endParaRPr lang="cy" sz="2400" b="1" i="0" u="none" baseline="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" sz="2400" b="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" sz="2400" b="0" dirty="0">
              <a:solidFill>
                <a:srgbClr val="00554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y" sz="2400" b="0" dirty="0">
              <a:solidFill>
                <a:srgbClr val="005541"/>
              </a:solidFill>
            </a:endParaRPr>
          </a:p>
          <a:p>
            <a:endParaRPr lang="cy" sz="2400" b="0" dirty="0">
              <a:solidFill>
                <a:srgbClr val="005541"/>
              </a:solidFill>
            </a:endParaRPr>
          </a:p>
          <a:p>
            <a:pPr algn="l" rtl="0"/>
            <a:r>
              <a:rPr lang="cy" b="0" i="0" u="none" baseline="0" dirty="0"/>
              <a:t> </a:t>
            </a:r>
          </a:p>
          <a:p>
            <a:endParaRPr lang="cy" dirty="0"/>
          </a:p>
        </p:txBody>
      </p:sp>
      <p:pic>
        <p:nvPicPr>
          <p:cNvPr id="2" name="Picture 2" descr="Natural Resources Wales">
            <a:extLst>
              <a:ext uri="{FF2B5EF4-FFF2-40B4-BE49-F238E27FC236}">
                <a16:creationId xmlns:a16="http://schemas.microsoft.com/office/drawing/2014/main" id="{520CBB56-3C73-E6CD-65C8-234436879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713" y="2588723"/>
            <a:ext cx="3552081" cy="251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225E8C-3351-E60B-ACDB-92DD860E5357}"/>
              </a:ext>
            </a:extLst>
          </p:cNvPr>
          <p:cNvSpPr txBox="1"/>
          <p:nvPr/>
        </p:nvSpPr>
        <p:spPr>
          <a:xfrm>
            <a:off x="2725065" y="3069674"/>
            <a:ext cx="468052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" sz="2400" b="1" i="0" u="none" baseline="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2013: </a:t>
            </a:r>
            <a:r>
              <a:rPr lang="cy" sz="2400" b="0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Ffurfiwyd Cyfoeth Naturiol Cymru (CNC), gan ddisodli Cyngor Cefn Gwlad Cymru, Comisiwn Coedwigaeth Cymru ac Asiantaeth yr Amgylchedd Cymru. </a:t>
            </a:r>
            <a:r>
              <a:rPr lang="en-GB" sz="2400" i="0" u="none" baseline="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Ehangodd</a:t>
            </a:r>
            <a:r>
              <a:rPr lang="en-GB" sz="2400" i="0" u="none" baseline="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CNC y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rgbClr val="00554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teulu</a:t>
            </a:r>
            <a:r>
              <a:rPr lang="en-GB" sz="2400" b="1" dirty="0">
                <a:solidFill>
                  <a:srgbClr val="00554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 o </a:t>
            </a:r>
            <a:r>
              <a:rPr lang="en-GB" sz="2400" b="1" dirty="0" err="1">
                <a:solidFill>
                  <a:srgbClr val="00554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godau</a:t>
            </a:r>
            <a:r>
              <a:rPr lang="en-GB" sz="2400" b="1" dirty="0">
                <a:solidFill>
                  <a:srgbClr val="00554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gyda’r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Cod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Nofio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yn y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Gwyllt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y Cod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Pysgota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y Cod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Canŵio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Chod y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Glannau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GB" sz="2400" b="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" sz="2400" b="0" i="0" u="none" baseline="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9" name="Picture 8" descr="A collage of different types of people&#10;&#10;Description automatically generated">
            <a:extLst>
              <a:ext uri="{FF2B5EF4-FFF2-40B4-BE49-F238E27FC236}">
                <a16:creationId xmlns:a16="http://schemas.microsoft.com/office/drawing/2014/main" id="{417C9159-2C50-2359-7C02-DDAA73412D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3" b="-483"/>
          <a:stretch/>
        </p:blipFill>
        <p:spPr>
          <a:xfrm>
            <a:off x="7824191" y="3469985"/>
            <a:ext cx="4212000" cy="1574214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pic>
        <p:nvPicPr>
          <p:cNvPr id="11" name="Picture 10" descr="A collage of images of people walking and walking&#10;&#10;Description automatically generated">
            <a:extLst>
              <a:ext uri="{FF2B5EF4-FFF2-40B4-BE49-F238E27FC236}">
                <a16:creationId xmlns:a16="http://schemas.microsoft.com/office/drawing/2014/main" id="{4EC42A1D-E4C6-36DD-D353-3FA374F7C6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3"/>
          <a:stretch/>
        </p:blipFill>
        <p:spPr>
          <a:xfrm>
            <a:off x="7824192" y="98683"/>
            <a:ext cx="4210081" cy="1602125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pic>
        <p:nvPicPr>
          <p:cNvPr id="12" name="Picture 11" descr="A collage of images of people walking and walking&#10;&#10;Description automatically generated">
            <a:extLst>
              <a:ext uri="{FF2B5EF4-FFF2-40B4-BE49-F238E27FC236}">
                <a16:creationId xmlns:a16="http://schemas.microsoft.com/office/drawing/2014/main" id="{B4D1D36C-E403-8B41-9510-75912DBE9D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" b="52232"/>
          <a:stretch/>
        </p:blipFill>
        <p:spPr>
          <a:xfrm>
            <a:off x="7824191" y="5157192"/>
            <a:ext cx="4212000" cy="1623989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pic>
        <p:nvPicPr>
          <p:cNvPr id="13" name="Picture 12" descr="A collage of different types of people&#10;&#10;Description automatically generated">
            <a:extLst>
              <a:ext uri="{FF2B5EF4-FFF2-40B4-BE49-F238E27FC236}">
                <a16:creationId xmlns:a16="http://schemas.microsoft.com/office/drawing/2014/main" id="{0143C2C3-9A72-35F4-C238-46351A0A2C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" b="51942"/>
          <a:stretch/>
        </p:blipFill>
        <p:spPr>
          <a:xfrm>
            <a:off x="7824191" y="1840097"/>
            <a:ext cx="4212000" cy="1508676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2297317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FADBCC-80DD-1D9C-8786-28968BEC2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3752" y="782380"/>
            <a:ext cx="7896448" cy="4896396"/>
          </a:xfrm>
        </p:spPr>
        <p:txBody>
          <a:bodyPr/>
          <a:lstStyle/>
          <a:p>
            <a:pPr algn="r" rtl="0"/>
            <a:r>
              <a:rPr lang="cy" sz="6000" b="1" i="0" u="none" baseline="0" dirty="0">
                <a:ea typeface="Calibri" panose="020F0502020204030204" pitchFamily="34" charset="0"/>
                <a:cs typeface="Times New Roman" panose="02020603050405020304" pitchFamily="18" charset="0"/>
              </a:rPr>
              <a:t>Beth yw'r Cod </a:t>
            </a:r>
          </a:p>
          <a:p>
            <a:pPr algn="r" rtl="0"/>
            <a:r>
              <a:rPr lang="cy" sz="6000" b="1" i="0" u="none" baseline="0" dirty="0">
                <a:ea typeface="Calibri" panose="020F0502020204030204" pitchFamily="34" charset="0"/>
                <a:cs typeface="Times New Roman" panose="02020603050405020304" pitchFamily="18" charset="0"/>
              </a:rPr>
              <a:t>Cefn Gwlad?</a:t>
            </a:r>
            <a:br>
              <a:rPr lang="cy" sz="60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cy" sz="6000" dirty="0"/>
          </a:p>
        </p:txBody>
      </p:sp>
      <p:pic>
        <p:nvPicPr>
          <p:cNvPr id="4" name="Picture 4" descr="Countryside code logo - Run Wales">
            <a:extLst>
              <a:ext uri="{FF2B5EF4-FFF2-40B4-BE49-F238E27FC236}">
                <a16:creationId xmlns:a16="http://schemas.microsoft.com/office/drawing/2014/main" id="{00D83F45-2E09-537D-0343-734BC8B78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620688"/>
            <a:ext cx="2771784" cy="277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Thought outline">
            <a:extLst>
              <a:ext uri="{FF2B5EF4-FFF2-40B4-BE49-F238E27FC236}">
                <a16:creationId xmlns:a16="http://schemas.microsoft.com/office/drawing/2014/main" id="{B5EAE356-8F0F-A6AA-B15F-45AB9297D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08368" y="4365104"/>
            <a:ext cx="2567856" cy="25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65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49197B6-BE92-D745-47F6-6CED06057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50359"/>
            <a:ext cx="11328400" cy="4896396"/>
          </a:xfrm>
        </p:spPr>
        <p:txBody>
          <a:bodyPr/>
          <a:lstStyle/>
          <a:p>
            <a:r>
              <a:rPr lang="en-US" sz="2400" dirty="0">
                <a:solidFill>
                  <a:schemeClr val="accent2"/>
                </a:solidFill>
              </a:rPr>
              <a:t>2019: </a:t>
            </a:r>
            <a:r>
              <a:rPr lang="cy" sz="2400" b="0" i="0" u="none" baseline="0" dirty="0">
                <a:solidFill>
                  <a:schemeClr val="tx1"/>
                </a:solidFill>
              </a:rPr>
              <a:t>Lansiodd CNC gyfres o animeiddiadau dwyieithog i hyrwyddo’r codau ar-lein.</a:t>
            </a:r>
          </a:p>
          <a:p>
            <a:endParaRPr lang="en-US" sz="2400" b="0" dirty="0">
              <a:solidFill>
                <a:schemeClr val="tx1"/>
              </a:solidFill>
            </a:endParaRPr>
          </a:p>
          <a:p>
            <a:pPr algn="r"/>
            <a:r>
              <a:rPr lang="en-GB" sz="2400" b="0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2400" b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gael</a:t>
            </a:r>
            <a:r>
              <a:rPr lang="en-GB" sz="2400" b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2400" b="0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00554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YouTube</a:t>
            </a:r>
            <a:r>
              <a:rPr lang="en-GB" sz="2400" dirty="0">
                <a:solidFill>
                  <a:srgbClr val="1F5243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</a:p>
          <a:p>
            <a:pPr algn="r"/>
            <a:endParaRPr lang="en-GB" sz="2400" b="0" dirty="0">
              <a:solidFill>
                <a:schemeClr val="accent1"/>
              </a:solidFill>
              <a:cs typeface="Times New Roman" panose="02020603050405020304" pitchFamily="18" charset="0"/>
            </a:endParaRPr>
          </a:p>
          <a:p>
            <a:pPr algn="r"/>
            <a:r>
              <a:rPr lang="en-GB" sz="2400" b="0" dirty="0" err="1">
                <a:solidFill>
                  <a:schemeClr val="tx1"/>
                </a:solidFill>
                <a:cs typeface="Times New Roman" panose="02020603050405020304" pitchFamily="18" charset="0"/>
              </a:rPr>
              <a:t>Hyd</a:t>
            </a:r>
            <a:r>
              <a:rPr lang="en-GB" sz="2400" b="0" dirty="0">
                <a:solidFill>
                  <a:schemeClr val="tx1"/>
                </a:solidFill>
                <a:cs typeface="Times New Roman" panose="02020603050405020304" pitchFamily="18" charset="0"/>
              </a:rPr>
              <a:t>: </a:t>
            </a:r>
            <a:r>
              <a:rPr lang="en-GB" sz="2400" b="0" dirty="0" err="1">
                <a:solidFill>
                  <a:schemeClr val="tx1"/>
                </a:solidFill>
                <a:cs typeface="Times New Roman" panose="02020603050405020304" pitchFamily="18" charset="0"/>
              </a:rPr>
              <a:t>Amrywiol</a:t>
            </a:r>
            <a:endParaRPr lang="en-US" sz="2400" b="0" dirty="0">
              <a:solidFill>
                <a:schemeClr val="tx1"/>
              </a:solidFill>
            </a:endParaRPr>
          </a:p>
          <a:p>
            <a:endParaRPr lang="en-GB" sz="1800" b="0" dirty="0">
              <a:solidFill>
                <a:srgbClr val="00554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FEE92E-35FD-739B-9BD0-58C9A8D5D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" sz="2800" b="1" i="0" u="none" baseline="0" dirty="0"/>
              <a:t>Teulu o godau</a:t>
            </a:r>
            <a:endParaRPr lang="en-GB" sz="2900" dirty="0"/>
          </a:p>
        </p:txBody>
      </p:sp>
      <p:pic>
        <p:nvPicPr>
          <p:cNvPr id="4" name="Graphic 3" descr="Film strip with solid fill">
            <a:extLst>
              <a:ext uri="{FF2B5EF4-FFF2-40B4-BE49-F238E27FC236}">
                <a16:creationId xmlns:a16="http://schemas.microsoft.com/office/drawing/2014/main" id="{DC0F2558-47F4-5CD6-0B15-D8821F90D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7080" y="4005063"/>
            <a:ext cx="926513" cy="926513"/>
          </a:xfrm>
          <a:prstGeom prst="rect">
            <a:avLst/>
          </a:prstGeom>
        </p:spPr>
      </p:pic>
      <p:pic>
        <p:nvPicPr>
          <p:cNvPr id="6" name="Graphic 5" descr="Clapper board outline">
            <a:extLst>
              <a:ext uri="{FF2B5EF4-FFF2-40B4-BE49-F238E27FC236}">
                <a16:creationId xmlns:a16="http://schemas.microsoft.com/office/drawing/2014/main" id="{64050D54-9258-BE6D-96D6-8884EB3C8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8570" y="4005063"/>
            <a:ext cx="926513" cy="926513"/>
          </a:xfrm>
          <a:prstGeom prst="rect">
            <a:avLst/>
          </a:prstGeom>
        </p:spPr>
      </p:pic>
      <p:pic>
        <p:nvPicPr>
          <p:cNvPr id="8" name="Graphic 7" descr="Theatre outline">
            <a:extLst>
              <a:ext uri="{FF2B5EF4-FFF2-40B4-BE49-F238E27FC236}">
                <a16:creationId xmlns:a16="http://schemas.microsoft.com/office/drawing/2014/main" id="{B7428248-12A1-FC3B-2B8D-54E684A2E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60368" y="4005063"/>
            <a:ext cx="926513" cy="926513"/>
          </a:xfrm>
          <a:prstGeom prst="rect">
            <a:avLst/>
          </a:prstGeom>
        </p:spPr>
      </p:pic>
      <p:pic>
        <p:nvPicPr>
          <p:cNvPr id="9" name="Graphic 8" descr="Film reel outline">
            <a:extLst>
              <a:ext uri="{FF2B5EF4-FFF2-40B4-BE49-F238E27FC236}">
                <a16:creationId xmlns:a16="http://schemas.microsoft.com/office/drawing/2014/main" id="{E5707E69-A736-B1FD-BE6C-90EF949FCA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30874" y="3964262"/>
            <a:ext cx="1008114" cy="1008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A506A8-7C54-0AFB-7973-7FB8AFFDF8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2554" y="2352727"/>
            <a:ext cx="7085885" cy="4231183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2058505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F8F6D7-5C63-6433-EAA8-A44FB5250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cy" sz="2400" b="0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Roedd y cod yn canolbwyntio ar dair thema: </a:t>
            </a:r>
            <a:br>
              <a:rPr lang="cy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y" sz="24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l" rtl="0">
              <a:buFont typeface="Symbol" panose="05050102010706020507" pitchFamily="18" charset="2"/>
              <a:buChar char=""/>
            </a:pPr>
            <a:r>
              <a:rPr lang="cy" sz="2400" b="0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Parchwch bawb.</a:t>
            </a:r>
            <a:endParaRPr lang="cy" sz="24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l" rtl="0">
              <a:buFont typeface="Symbol" panose="05050102010706020507" pitchFamily="18" charset="2"/>
              <a:buChar char=""/>
            </a:pPr>
            <a:r>
              <a:rPr lang="cy" sz="2400" b="0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Gwarchodwch yr amgylchedd.</a:t>
            </a:r>
            <a:endParaRPr lang="cy" sz="24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l" rtl="0">
              <a:buFont typeface="Symbol" panose="05050102010706020507" pitchFamily="18" charset="2"/>
              <a:buChar char=""/>
            </a:pPr>
            <a:r>
              <a:rPr lang="cy" sz="2400" b="0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Mwynhewch yr awyr agored.</a:t>
            </a:r>
            <a:endParaRPr lang="cy" sz="2400" b="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l" rtl="0">
              <a:buFont typeface="Symbol" panose="05050102010706020507" pitchFamily="18" charset="2"/>
              <a:buChar char=""/>
            </a:pPr>
            <a:endParaRPr lang="cy" sz="15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 rtl="0"/>
            <a:r>
              <a:rPr lang="cy" sz="2400" b="0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Roedd ganddo lais newydd a bywiog, gan greu canllawiau i’r cyhoedd yn hytrach na rhestr o reolau. Ar ben hyn, roedd yn cydnabod y buddion iechyd a llesiant sylweddol a geir o dreulio amser ym myd natur.</a:t>
            </a:r>
            <a:endParaRPr lang="cy" sz="2400" b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 rtl="0"/>
            <a:endParaRPr lang="cy" sz="1500" b="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/>
            <a:r>
              <a:rPr lang="cy" sz="2400" b="0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Crëwyd ffilm fer hefyd i nodi </a:t>
            </a:r>
            <a:r>
              <a:rPr lang="cy" sz="2400" i="0" u="sng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70 mlynedd o hanes y cod</a:t>
            </a:r>
            <a:r>
              <a:rPr lang="cy" sz="2400" b="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ac</a:t>
            </a:r>
            <a:r>
              <a:rPr lang="cy" sz="2400" b="0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mwyn ailddatgan ei bwysigrwydd</a:t>
            </a:r>
            <a:r>
              <a:rPr lang="cy" sz="1800" b="0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y" sz="18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cy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C53280-8689-7B0B-0E85-C391EEB76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99" y="476252"/>
            <a:ext cx="11328399" cy="657003"/>
          </a:xfrm>
        </p:spPr>
        <p:txBody>
          <a:bodyPr/>
          <a:lstStyle/>
          <a:p>
            <a:pPr algn="l" rtl="0"/>
            <a:r>
              <a:rPr lang="cy" sz="2900" b="1" i="0" u="none" baseline="0" dirty="0"/>
              <a:t>2021: </a:t>
            </a:r>
            <a:r>
              <a:rPr lang="cy" sz="2900" b="1" i="0" u="none" baseline="0" dirty="0">
                <a:ea typeface="Calibri" panose="020F0502020204030204" pitchFamily="34" charset="0"/>
                <a:cs typeface="Times New Roman" panose="02020603050405020304" pitchFamily="18" charset="0"/>
              </a:rPr>
              <a:t>Ail-lansiwyd y Cod Cefn Gwlad i nodi ei ben-blwydd yn 70 oed</a:t>
            </a:r>
            <a:endParaRPr lang="cy" sz="2900" dirty="0"/>
          </a:p>
        </p:txBody>
      </p:sp>
      <p:pic>
        <p:nvPicPr>
          <p:cNvPr id="4" name="Graphic 3" descr="Film strip with solid fill">
            <a:extLst>
              <a:ext uri="{FF2B5EF4-FFF2-40B4-BE49-F238E27FC236}">
                <a16:creationId xmlns:a16="http://schemas.microsoft.com/office/drawing/2014/main" id="{20796D6C-F6DF-9649-244F-2F5993F9D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375920" y="6021288"/>
            <a:ext cx="560435" cy="560435"/>
          </a:xfrm>
          <a:prstGeom prst="rect">
            <a:avLst/>
          </a:prstGeom>
        </p:spPr>
      </p:pic>
      <p:pic>
        <p:nvPicPr>
          <p:cNvPr id="5" name="Graphic 4" descr="Clapper board outline">
            <a:extLst>
              <a:ext uri="{FF2B5EF4-FFF2-40B4-BE49-F238E27FC236}">
                <a16:creationId xmlns:a16="http://schemas.microsoft.com/office/drawing/2014/main" id="{A5F13281-4E69-0945-1752-C57FA8768A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375622" y="6006052"/>
            <a:ext cx="560435" cy="560435"/>
          </a:xfrm>
          <a:prstGeom prst="rect">
            <a:avLst/>
          </a:prstGeom>
        </p:spPr>
      </p:pic>
      <p:pic>
        <p:nvPicPr>
          <p:cNvPr id="6" name="Graphic 5" descr="Film reel outline">
            <a:extLst>
              <a:ext uri="{FF2B5EF4-FFF2-40B4-BE49-F238E27FC236}">
                <a16:creationId xmlns:a16="http://schemas.microsoft.com/office/drawing/2014/main" id="{1A8AC8E6-9208-DE03-3518-56F11F7BB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7502523" y="6006050"/>
            <a:ext cx="560435" cy="560435"/>
          </a:xfrm>
          <a:prstGeom prst="rect">
            <a:avLst/>
          </a:prstGeom>
        </p:spPr>
      </p:pic>
      <p:pic>
        <p:nvPicPr>
          <p:cNvPr id="7" name="Graphic 6" descr="Theatre outline">
            <a:extLst>
              <a:ext uri="{FF2B5EF4-FFF2-40B4-BE49-F238E27FC236}">
                <a16:creationId xmlns:a16="http://schemas.microsoft.com/office/drawing/2014/main" id="{B091EDC9-404F-50AF-F2C4-107306540F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6502225" y="6021288"/>
            <a:ext cx="560435" cy="560435"/>
          </a:xfrm>
          <a:prstGeom prst="rect">
            <a:avLst/>
          </a:prstGeom>
        </p:spPr>
      </p:pic>
      <p:pic>
        <p:nvPicPr>
          <p:cNvPr id="8" name="Picture 7" descr="A couple of people walking dogs on a grassy hill&#10;&#10;Description automatically generated">
            <a:extLst>
              <a:ext uri="{FF2B5EF4-FFF2-40B4-BE49-F238E27FC236}">
                <a16:creationId xmlns:a16="http://schemas.microsoft.com/office/drawing/2014/main" id="{75C5F2B1-5A5D-8A30-9DB9-0E17CD013F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98" y="967671"/>
            <a:ext cx="4481500" cy="299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ountryside code logo - Run Wales">
            <a:extLst>
              <a:ext uri="{FF2B5EF4-FFF2-40B4-BE49-F238E27FC236}">
                <a16:creationId xmlns:a16="http://schemas.microsoft.com/office/drawing/2014/main" id="{AD97A1F4-5A97-99B0-F5A8-1CE7E84F9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29" y="2204864"/>
            <a:ext cx="1547648" cy="15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43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BC53C9-2875-0387-B1DC-CE8F09A5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cy" sz="2900" b="1" i="0" u="none" baseline="0" dirty="0"/>
              <a:t>2022: Lansiwyd y Cod Rheolwyr Tir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431801" y="1340768"/>
            <a:ext cx="9677400" cy="4800600"/>
          </a:xfrm>
        </p:spPr>
        <p:txBody>
          <a:bodyPr/>
          <a:lstStyle/>
          <a:p>
            <a:pPr algn="l" rtl="0"/>
            <a:r>
              <a:rPr lang="cy" sz="2400" b="0" i="0" u="none" baseline="0" dirty="0">
                <a:solidFill>
                  <a:schemeClr val="tx1"/>
                </a:solidFill>
              </a:rPr>
              <a:t>Datblygwyd cod newydd i roi </a:t>
            </a:r>
            <a:r>
              <a:rPr lang="cy" sz="2400" dirty="0">
                <a:solidFill>
                  <a:schemeClr val="tx1"/>
                </a:solidFill>
                <a:hlinkClick r:id="rId2"/>
              </a:rPr>
              <a:t>cyngor i reolwyr tir</a:t>
            </a:r>
            <a:r>
              <a:rPr lang="cy" sz="2400" b="0" dirty="0">
                <a:solidFill>
                  <a:schemeClr val="tx1"/>
                </a:solidFill>
              </a:rPr>
              <a:t>.</a:t>
            </a:r>
          </a:p>
          <a:p>
            <a:pPr algn="l" rtl="0"/>
            <a:endParaRPr lang="cy" sz="2400" b="0" i="0" u="none" baseline="0" dirty="0">
              <a:solidFill>
                <a:schemeClr val="tx1"/>
              </a:solidFill>
            </a:endParaRPr>
          </a:p>
          <a:p>
            <a:pPr algn="l" rtl="0"/>
            <a:r>
              <a:rPr lang="cy" sz="2400" b="0" i="0" u="none" baseline="0" dirty="0">
                <a:solidFill>
                  <a:schemeClr val="tx1"/>
                </a:solidFill>
              </a:rPr>
              <a:t>Roedd yn egluro eu hawliau a'u cyfrifoldebau er mwyn iddynt allu helpu ymwelwyr i ddilyn y Cod Cefn Gwlad. </a:t>
            </a:r>
          </a:p>
          <a:p>
            <a:endParaRPr lang="cy" dirty="0"/>
          </a:p>
        </p:txBody>
      </p:sp>
      <p:pic>
        <p:nvPicPr>
          <p:cNvPr id="7" name="Picture 6" descr="land-manager-advice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185" y="3219393"/>
            <a:ext cx="10559368" cy="2749835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2297317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F8FED3-732B-3A44-BFBB-382241E8A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y" sz="2400" b="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" sz="2400" b="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/>
            <a:r>
              <a:rPr lang="cy" sz="1800" b="0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cy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D9D815-6F42-9070-C2E2-83F627A7D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476252"/>
            <a:ext cx="11327997" cy="648492"/>
          </a:xfrm>
        </p:spPr>
        <p:txBody>
          <a:bodyPr/>
          <a:lstStyle/>
          <a:p>
            <a:pPr algn="l" rtl="0"/>
            <a:r>
              <a:rPr lang="cy" sz="2900" b="1" i="0" u="none" baseline="0" dirty="0"/>
              <a:t>2023: Daeth Shaun the Sheep yn gefnogwr y Cod Cefn Gwlad</a:t>
            </a:r>
            <a:br>
              <a:rPr lang="cy" sz="3200" b="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y" sz="32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6364A3-9FA9-1323-A0B9-1480C16AA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340768"/>
            <a:ext cx="9117708" cy="4896396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E6B97F-FB58-CA54-C378-BEE4601D12E4}"/>
              </a:ext>
            </a:extLst>
          </p:cNvPr>
          <p:cNvSpPr txBox="1"/>
          <p:nvPr/>
        </p:nvSpPr>
        <p:spPr>
          <a:xfrm>
            <a:off x="9484220" y="3074374"/>
            <a:ext cx="2693244" cy="203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Gwyliwch</a:t>
            </a:r>
            <a:r>
              <a:rPr lang="en-GB" sz="2400" dirty="0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u="sng" dirty="0" err="1">
                <a:solidFill>
                  <a:srgbClr val="00554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anturiaethau</a:t>
            </a:r>
            <a:r>
              <a:rPr lang="en-GB" sz="2400" b="1" u="sng" dirty="0">
                <a:solidFill>
                  <a:srgbClr val="00554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Cod </a:t>
            </a:r>
            <a:r>
              <a:rPr lang="en-GB" sz="2400" b="1" u="sng" dirty="0" err="1">
                <a:solidFill>
                  <a:srgbClr val="00554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Cefn</a:t>
            </a:r>
            <a:r>
              <a:rPr lang="en-GB" sz="2400" b="1" u="sng" dirty="0">
                <a:solidFill>
                  <a:srgbClr val="00554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b="1" u="sng" dirty="0" err="1">
                <a:solidFill>
                  <a:srgbClr val="00554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Gwlad</a:t>
            </a:r>
            <a:r>
              <a:rPr lang="en-GB" sz="2400" b="1" u="sng" dirty="0">
                <a:solidFill>
                  <a:srgbClr val="00554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Shaun</a:t>
            </a:r>
            <a:r>
              <a:rPr lang="en-GB" sz="2400" b="1" dirty="0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400" dirty="0" err="1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2400" dirty="0">
                <a:solidFill>
                  <a:srgbClr val="00554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YouTube.</a:t>
            </a:r>
          </a:p>
        </p:txBody>
      </p:sp>
      <p:pic>
        <p:nvPicPr>
          <p:cNvPr id="10" name="Graphic 9" descr="Clapper board outline">
            <a:extLst>
              <a:ext uri="{FF2B5EF4-FFF2-40B4-BE49-F238E27FC236}">
                <a16:creationId xmlns:a16="http://schemas.microsoft.com/office/drawing/2014/main" id="{E89348C5-7981-95DE-9B9F-AD949D3C7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2424" y="1762536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79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657E78-0443-5C7A-97F1-0E941936B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340768"/>
            <a:ext cx="6168255" cy="4896396"/>
          </a:xfrm>
        </p:spPr>
        <p:txBody>
          <a:bodyPr/>
          <a:lstStyle/>
          <a:p>
            <a:pPr algn="l" rtl="0"/>
            <a:r>
              <a:rPr lang="cy" sz="1800" b="0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cy" sz="1800" b="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algn="l" rtl="0"/>
            <a:r>
              <a:rPr lang="cy" sz="2400" b="0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Bydd y Cod Cefn Gwlad yn parhau i'n helpu i barchu pawb, diogelu'r amgylchedd a mwynhau'r awyr agored. Yn bwysig, mae’n parhau i fod yn ganllaw sy’n ein cynghori i gyd am fwynhau ein hymweliadau â pharciau a dyfrffyrdd, yr arfordir a chefn gwlad wrth barchu’r rhai sy’n byw ac yn gweithio yn y lleoedd hynny.</a:t>
            </a:r>
          </a:p>
          <a:p>
            <a:endParaRPr lang="cy" sz="2400" b="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cy" b="0" dirty="0">
              <a:solidFill>
                <a:schemeClr val="tx1"/>
              </a:solidFill>
              <a:ea typeface="Aptos" panose="020B0004020202020204" pitchFamily="34" charset="0"/>
              <a:cs typeface="Aptos" panose="020B0004020202020204" pitchFamily="34" charset="0"/>
            </a:endParaRPr>
          </a:p>
          <a:p>
            <a:pPr rtl="0"/>
            <a:r>
              <a:rPr lang="cy" sz="2400" b="1" i="0" u="none" baseline="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Sut olwg fydd arno ymhen 100 mlynedd yn eich barn chi?</a:t>
            </a:r>
          </a:p>
          <a:p>
            <a:endParaRPr lang="cy" b="0" dirty="0">
              <a:solidFill>
                <a:schemeClr val="tx1"/>
              </a:solidFill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cy" sz="1800" b="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cy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7C0A94-3728-8888-1E9D-965C024F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cy" sz="3200" b="1" i="0" u="none" baseline="0"/>
              <a:t>Y dyfodol…</a:t>
            </a:r>
          </a:p>
        </p:txBody>
      </p:sp>
      <p:pic>
        <p:nvPicPr>
          <p:cNvPr id="4" name="Picture 3" descr="A person walking on a path with leaves&#10;&#10;Description automatically generated">
            <a:extLst>
              <a:ext uri="{FF2B5EF4-FFF2-40B4-BE49-F238E27FC236}">
                <a16:creationId xmlns:a16="http://schemas.microsoft.com/office/drawing/2014/main" id="{EDB23278-371D-4673-C67E-5A8A2F505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66544"/>
            <a:ext cx="5024164" cy="6698885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271968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5CC5D4-AC5E-0FDD-676B-E8480570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cy" sz="3200" b="1" i="0" u="none" baseline="0" dirty="0">
                <a:solidFill>
                  <a:schemeClr val="accent6"/>
                </a:solidFill>
              </a:rPr>
              <a:t>Adnoddau ychwanegol</a:t>
            </a:r>
            <a:endParaRPr lang="cy" sz="3200" dirty="0">
              <a:solidFill>
                <a:srgbClr val="E63569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4E628B3-5122-6579-C3D0-F68F3BF02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882602"/>
              </p:ext>
            </p:extLst>
          </p:nvPr>
        </p:nvGraphicFramePr>
        <p:xfrm>
          <a:off x="-1176808" y="4437112"/>
          <a:ext cx="2016224" cy="1296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8555">
                  <a:extLst>
                    <a:ext uri="{9D8B030D-6E8A-4147-A177-3AD203B41FA5}">
                      <a16:colId xmlns:a16="http://schemas.microsoft.com/office/drawing/2014/main" val="962076187"/>
                    </a:ext>
                  </a:extLst>
                </a:gridCol>
                <a:gridCol w="1167669">
                  <a:extLst>
                    <a:ext uri="{9D8B030D-6E8A-4147-A177-3AD203B41FA5}">
                      <a16:colId xmlns:a16="http://schemas.microsoft.com/office/drawing/2014/main" val="1120766271"/>
                    </a:ext>
                  </a:extLst>
                </a:gridCol>
              </a:tblGrid>
              <a:tr h="1296144">
                <a:tc>
                  <a:txBody>
                    <a:bodyPr/>
                    <a:lstStyle/>
                    <a:p>
                      <a:endParaRPr lang="cy" sz="1400" b="1" kern="1200" dirty="0">
                        <a:solidFill>
                          <a:srgbClr val="00554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y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y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y" sz="1400" dirty="0"/>
                    </a:p>
                    <a:p>
                      <a:endParaRPr lang="cy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br>
                        <a:rPr lang="cy" sz="2400" b="1" kern="1200">
                          <a:solidFill>
                            <a:srgbClr val="00554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cy" sz="14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y" sz="1400" dirty="0"/>
                    </a:p>
                    <a:p>
                      <a:endParaRPr lang="cy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00998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A5FDEA7-10BC-465A-7631-480B0A5893BC}"/>
              </a:ext>
            </a:extLst>
          </p:cNvPr>
          <p:cNvSpPr txBox="1"/>
          <p:nvPr/>
        </p:nvSpPr>
        <p:spPr>
          <a:xfrm>
            <a:off x="431801" y="3789040"/>
            <a:ext cx="71043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endParaRPr lang="cy" sz="1200" b="1" i="0" u="non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 rtl="0"/>
            <a:r>
              <a:rPr lang="cy" sz="2400" b="1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Pecyn adnoddau</a:t>
            </a:r>
          </a:p>
          <a:p>
            <a:pPr algn="l" rtl="0"/>
            <a:r>
              <a:rPr lang="cy" sz="2400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Delweddau, fideos a gwybodaeth i bobl eu lawrlwytho a'u defnyddio yn eu negeseuon cyfathrebu:</a:t>
            </a:r>
          </a:p>
          <a:p>
            <a:pPr algn="l" rtl="0"/>
            <a:r>
              <a:rPr lang="cy" sz="2400" b="1" i="0" u="sng" kern="1200" baseline="0" dirty="0">
                <a:solidFill>
                  <a:srgbClr val="005541"/>
                </a:solidFill>
                <a:effectLst/>
                <a:latin typeface="+mn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Pecyn adnoddau’r Cod Cefn Gwlad (Cymru)</a:t>
            </a:r>
            <a:endParaRPr lang="cy" sz="2400" b="1" i="0" u="sng" kern="1200" baseline="0" dirty="0">
              <a:solidFill>
                <a:srgbClr val="005541"/>
              </a:solidFill>
              <a:effectLst/>
              <a:latin typeface="+mn-lt"/>
              <a:ea typeface="+mn-ea"/>
              <a:cs typeface="+mn-cs"/>
            </a:endParaRPr>
          </a:p>
          <a:p>
            <a:pPr algn="l" rtl="0"/>
            <a:endParaRPr lang="cy" sz="1200" b="1" u="sng" dirty="0">
              <a:solidFill>
                <a:srgbClr val="0070C0"/>
              </a:solidFill>
            </a:endParaRPr>
          </a:p>
          <a:p>
            <a:pPr algn="l" rtl="0"/>
            <a:r>
              <a:rPr lang="cy" sz="2400" b="1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Fideos</a:t>
            </a:r>
          </a:p>
          <a:p>
            <a:pPr algn="l" rtl="0"/>
            <a:r>
              <a:rPr lang="cy" sz="2400" b="1" i="0" u="sng" kern="1200" baseline="0" dirty="0">
                <a:solidFill>
                  <a:srgbClr val="00554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Rhestr chwarae YouTube</a:t>
            </a:r>
            <a:r>
              <a:rPr lang="cy" sz="2400" b="1" i="0" u="none" kern="1200" baseline="0" dirty="0">
                <a:solidFill>
                  <a:srgbClr val="00554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algn="l" rtl="0"/>
            <a:endParaRPr lang="cy" sz="2400" b="1" kern="1200" dirty="0">
              <a:solidFill>
                <a:srgbClr val="0070C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DA75D-CD6D-5A6B-8059-CE2BF77D11F4}"/>
              </a:ext>
            </a:extLst>
          </p:cNvPr>
          <p:cNvSpPr txBox="1"/>
          <p:nvPr/>
        </p:nvSpPr>
        <p:spPr>
          <a:xfrm>
            <a:off x="431801" y="1052736"/>
            <a:ext cx="66902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y" sz="2400" b="1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Gwefannau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" sz="2400" b="1" i="0" u="none" baseline="0" dirty="0">
                <a:solidFill>
                  <a:srgbClr val="00554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Dysgu am y Cod Cefn Gwlad</a:t>
            </a:r>
            <a:endParaRPr lang="cy" sz="2400" b="1" i="0" u="none" baseline="0" dirty="0">
              <a:solidFill>
                <a:srgbClr val="005541"/>
              </a:solidFill>
            </a:endParaRPr>
          </a:p>
          <a:p>
            <a:pPr>
              <a:defRPr/>
            </a:pPr>
            <a:r>
              <a:rPr lang="cy" sz="2400" b="1" i="0" u="sng" kern="1200" baseline="0" dirty="0">
                <a:solidFill>
                  <a:srgbClr val="005541"/>
                </a:solidFill>
                <a:effectLst/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Teulu’r Cod Cefn Gwlad – Gwefan CNC</a:t>
            </a:r>
            <a:endParaRPr lang="cy" sz="2400" b="1" kern="1200" dirty="0">
              <a:solidFill>
                <a:srgbClr val="00554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cy" sz="2400" b="1" i="0" u="sng" kern="1200" baseline="0" dirty="0">
                <a:solidFill>
                  <a:srgbClr val="005541"/>
                </a:solidFill>
                <a:effectLst/>
                <a:latin typeface="+mn-l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Gwefan ymgyrch y Cod Cefn Gwlad</a:t>
            </a:r>
            <a:endParaRPr lang="cy" sz="2400" b="1" kern="1200" dirty="0">
              <a:solidFill>
                <a:srgbClr val="00554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" sz="1200" b="1" i="0" u="none" baseline="0" dirty="0">
              <a:solidFill>
                <a:srgbClr val="0070C0"/>
              </a:solidFill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l" rtl="0"/>
            <a:r>
              <a:rPr lang="cy" sz="2400" b="1" i="0" u="non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Taflenni a phosteri</a:t>
            </a:r>
          </a:p>
          <a:p>
            <a:r>
              <a:rPr lang="cy" sz="2400" b="1" i="0" u="sng" kern="1200" baseline="0" dirty="0">
                <a:solidFill>
                  <a:srgbClr val="005541"/>
                </a:solidFill>
                <a:effectLst/>
                <a:latin typeface="+mn-lt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Taflen gryno</a:t>
            </a:r>
            <a:r>
              <a:rPr lang="cy" sz="2400" i="0" kern="1200" baseline="0" dirty="0">
                <a:solidFill>
                  <a:srgbClr val="00554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cy" sz="2400" b="1" i="0" u="sng" kern="1200" baseline="0" dirty="0">
                <a:solidFill>
                  <a:srgbClr val="005541"/>
                </a:solidFill>
                <a:effectLst/>
                <a:latin typeface="+mn-lt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Poster cryno</a:t>
            </a:r>
            <a:endParaRPr lang="cy" sz="2400" b="1" i="0" u="none" kern="1200" baseline="0" dirty="0">
              <a:solidFill>
                <a:srgbClr val="005541"/>
              </a:solidFill>
              <a:effectLst/>
              <a:latin typeface="+mn-lt"/>
              <a:ea typeface="+mn-ea"/>
              <a:cs typeface="+mn-cs"/>
            </a:endParaRPr>
          </a:p>
          <a:p>
            <a:pPr algn="l" rtl="0"/>
            <a:r>
              <a:rPr lang="cy" sz="2400" b="1" i="0" u="sng" kern="1200" baseline="0" dirty="0">
                <a:solidFill>
                  <a:srgbClr val="005541"/>
                </a:solidFill>
                <a:effectLst/>
                <a:latin typeface="+mn-lt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Poster symbolau nodi llwybr</a:t>
            </a:r>
            <a:endParaRPr lang="cy" sz="2400" b="1" kern="1200" dirty="0">
              <a:solidFill>
                <a:srgbClr val="00554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 descr="A group of people in kayaks in the ocean&#10;&#10;Description automatically generated">
            <a:extLst>
              <a:ext uri="{FF2B5EF4-FFF2-40B4-BE49-F238E27FC236}">
                <a16:creationId xmlns:a16="http://schemas.microsoft.com/office/drawing/2014/main" id="{001A10ED-70C2-35D7-DDD4-EDBC785DB9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67010" y="1229799"/>
            <a:ext cx="6678994" cy="4452662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</p:spTree>
    <p:extLst>
      <p:ext uri="{BB962C8B-B14F-4D97-AF65-F5344CB8AC3E}">
        <p14:creationId xmlns:p14="http://schemas.microsoft.com/office/powerpoint/2010/main" val="2272054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with text and colorful circles&#10;&#10;Description automatically generated with medium confidence">
            <a:extLst>
              <a:ext uri="{FF2B5EF4-FFF2-40B4-BE49-F238E27FC236}">
                <a16:creationId xmlns:a16="http://schemas.microsoft.com/office/drawing/2014/main" id="{55BE3C2F-6DEF-1334-5ADE-364B75855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09" y="548680"/>
            <a:ext cx="3084582" cy="308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21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0C5F1B-3109-5B54-8349-E703D1A3E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133255"/>
            <a:ext cx="11328400" cy="5319933"/>
          </a:xfrm>
        </p:spPr>
        <p:txBody>
          <a:bodyPr/>
          <a:lstStyle/>
          <a:p>
            <a:pPr algn="l" rtl="0"/>
            <a:r>
              <a:rPr lang="cy" sz="1800" b="0" i="0" u="none" baseline="0" dirty="0">
                <a:solidFill>
                  <a:srgbClr val="2D552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y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 rtl="0"/>
            <a:r>
              <a:rPr lang="cy" sz="2400" b="0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Mae'r Cod Cefn Gwlad yn cynnig canllawiau i ddefnyddwyr a gwarcheidwaid cefn gwlad ar sut y gellir ei fwynhau a'i warchod trwy ymddwyn yn gyfrifol.  Mae wedi bodoli ers dros 70 mlynedd. </a:t>
            </a:r>
          </a:p>
          <a:p>
            <a:endParaRPr lang="cy" sz="1500" b="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/>
            <a:r>
              <a:rPr lang="cy" sz="2400" b="0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Mae ei eiriad a’i gyflwyniad wedi newid dros amser, ond mae’n parhau i fod yn arf pwysig i helpu i wneud ardaloedd gwledig yng Nghymru a Lloegr yn ddiogel i ymwelwyr eu mwynhau, gan beidio amharu ar hawliau’r rhai y mae cefn gwlad yn gartref ac yn weithle iddynt.</a:t>
            </a:r>
          </a:p>
          <a:p>
            <a:pPr algn="l" rtl="0"/>
            <a:endParaRPr lang="cy" sz="1500" b="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/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Mae’r Cod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Cefn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Gwlad</a:t>
            </a:r>
            <a:r>
              <a:rPr lang="en-GB" sz="24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bellac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h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yn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berthnasol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i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bob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ardal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allanol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gan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gynnwys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parciau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trefol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, yr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arfordir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a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dyfrffyrdd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,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sydd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yr un mor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bwysig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â’i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gilydd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o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safbwynt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mynediad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i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fyd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 </a:t>
            </a:r>
            <a:r>
              <a:rPr lang="en-GB" sz="2400" b="0" dirty="0" err="1">
                <a:solidFill>
                  <a:schemeClr val="tx1"/>
                </a:solidFill>
                <a:ea typeface="Calibri" panose="020F0502020204030204" pitchFamily="34" charset="0"/>
              </a:rPr>
              <a:t>natur</a:t>
            </a:r>
            <a:r>
              <a:rPr lang="en-GB" sz="2400" b="0" dirty="0">
                <a:solidFill>
                  <a:schemeClr val="tx1"/>
                </a:solidFill>
                <a:ea typeface="Calibri" panose="020F0502020204030204" pitchFamily="34" charset="0"/>
              </a:rPr>
              <a:t>. </a:t>
            </a:r>
            <a:endParaRPr lang="cy" sz="2400" b="0" dirty="0">
              <a:solidFill>
                <a:schemeClr val="tx1"/>
              </a:solidFill>
            </a:endParaRPr>
          </a:p>
          <a:p>
            <a:endParaRPr lang="cy" b="0" dirty="0">
              <a:solidFill>
                <a:srgbClr val="FF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FCD5F-C4E7-F132-A99C-2BA67D01E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cy" sz="2900" b="1" i="0" u="none" baseline="0" dirty="0">
                <a:ea typeface="Calibri" panose="020F0502020204030204" pitchFamily="34" charset="0"/>
                <a:cs typeface="Times New Roman" panose="02020603050405020304" pitchFamily="18" charset="0"/>
              </a:rPr>
              <a:t>Beth yw'r Cod Cefn Gwlad?</a:t>
            </a:r>
            <a:br>
              <a:rPr lang="cy" sz="3200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cy" sz="3200" dirty="0"/>
          </a:p>
        </p:txBody>
      </p:sp>
      <p:pic>
        <p:nvPicPr>
          <p:cNvPr id="4" name="Graphic 3" descr="Shoe footprints with solid fill">
            <a:extLst>
              <a:ext uri="{FF2B5EF4-FFF2-40B4-BE49-F238E27FC236}">
                <a16:creationId xmlns:a16="http://schemas.microsoft.com/office/drawing/2014/main" id="{30BD7338-B19C-228C-D9FB-9FCFB7FE4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99518" y="5661248"/>
            <a:ext cx="1189170" cy="11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00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778C17-E8B7-92B1-6485-473E5212C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98" y="1340768"/>
            <a:ext cx="11328400" cy="4896396"/>
          </a:xfrm>
        </p:spPr>
        <p:txBody>
          <a:bodyPr/>
          <a:lstStyle/>
          <a:p>
            <a:pPr algn="l" rtl="0"/>
            <a:r>
              <a:rPr lang="cy" sz="2400" b="0" i="0" u="none" baseline="0" dirty="0">
                <a:solidFill>
                  <a:schemeClr val="tx1"/>
                </a:solidFill>
              </a:rPr>
              <a:t>Dyhead y llywodraeth Brydeinig ar ôl y Rhyfel Byd Cyntaf oedd creu:</a:t>
            </a:r>
          </a:p>
          <a:p>
            <a:endParaRPr lang="cy" sz="1200" b="0" dirty="0">
              <a:solidFill>
                <a:schemeClr val="tx1"/>
              </a:solidFill>
            </a:endParaRPr>
          </a:p>
          <a:p>
            <a:pPr rtl="0"/>
            <a:r>
              <a:rPr lang="cy" sz="2400" b="0" i="0" u="none" baseline="0" dirty="0">
                <a:solidFill>
                  <a:schemeClr val="tx1"/>
                </a:solidFill>
              </a:rPr>
              <a:t>“</a:t>
            </a:r>
            <a:r>
              <a:rPr lang="cy" sz="2400" b="0" i="1" u="none" baseline="0" dirty="0">
                <a:solidFill>
                  <a:schemeClr val="tx1"/>
                </a:solidFill>
              </a:rPr>
              <a:t>…gwlad addas i arwyr fyw ynddi.</a:t>
            </a:r>
            <a:r>
              <a:rPr lang="cy" sz="2400" b="0" i="0" u="none" baseline="0" dirty="0">
                <a:solidFill>
                  <a:schemeClr val="tx1"/>
                </a:solidFill>
              </a:rPr>
              <a:t>” (Lloyd George</a:t>
            </a:r>
            <a:r>
              <a:rPr lang="cy" sz="2400" b="0" i="1" u="none" baseline="0" dirty="0">
                <a:solidFill>
                  <a:schemeClr val="tx1"/>
                </a:solidFill>
              </a:rPr>
              <a:t>,</a:t>
            </a:r>
            <a:r>
              <a:rPr lang="cy" sz="2400" b="0" i="0" u="none" baseline="0" dirty="0">
                <a:solidFill>
                  <a:schemeClr val="tx1"/>
                </a:solidFill>
              </a:rPr>
              <a:t> 1918)</a:t>
            </a:r>
          </a:p>
          <a:p>
            <a:endParaRPr lang="cy" sz="2400" b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BC53C9-2875-0387-B1DC-CE8F09A5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cy" sz="2900" b="1" i="0" u="none" baseline="0" dirty="0"/>
              <a:t>Ar ôl y Rhyfel Byd Cyntaf – 1918 i 1930</a:t>
            </a:r>
          </a:p>
        </p:txBody>
      </p:sp>
      <p:pic>
        <p:nvPicPr>
          <p:cNvPr id="4" name="Picture 3" descr="A person sitting on a stone wall reading a book&#10;&#10;Description automatically generated">
            <a:extLst>
              <a:ext uri="{FF2B5EF4-FFF2-40B4-BE49-F238E27FC236}">
                <a16:creationId xmlns:a16="http://schemas.microsoft.com/office/drawing/2014/main" id="{6738D371-5525-91DA-9D8E-E3EFE2195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25" y="2564904"/>
            <a:ext cx="3816424" cy="4098937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pic>
        <p:nvPicPr>
          <p:cNvPr id="5" name="Picture 4" descr="A group of men standing on a rock&#10;&#10;Description automatically generated">
            <a:extLst>
              <a:ext uri="{FF2B5EF4-FFF2-40B4-BE49-F238E27FC236}">
                <a16:creationId xmlns:a16="http://schemas.microsoft.com/office/drawing/2014/main" id="{C1D79E2C-1393-EDD3-B29B-4F55431B5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709" y="2541108"/>
            <a:ext cx="3888432" cy="4122733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820D7F-FEB2-424F-B769-EBAC3C13D06B}"/>
              </a:ext>
            </a:extLst>
          </p:cNvPr>
          <p:cNvSpPr txBox="1"/>
          <p:nvPr/>
        </p:nvSpPr>
        <p:spPr>
          <a:xfrm>
            <a:off x="8681853" y="2568217"/>
            <a:ext cx="315407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endParaRPr lang="cy" sz="2400" b="0" i="0" u="none" baseline="0" dirty="0">
              <a:solidFill>
                <a:schemeClr val="tx1"/>
              </a:solidFill>
            </a:endParaRPr>
          </a:p>
          <a:p>
            <a:pPr algn="l" rtl="0"/>
            <a:r>
              <a:rPr lang="cy" sz="2400" b="0" i="0" u="none" baseline="0" dirty="0">
                <a:solidFill>
                  <a:schemeClr val="tx1"/>
                </a:solidFill>
              </a:rPr>
              <a:t>Roedd mynediad i gefn gwlad i bawb yn rhan o’r dyhead hwn.  </a:t>
            </a:r>
            <a:endParaRPr lang="cy" sz="2400" b="0" dirty="0">
              <a:solidFill>
                <a:srgbClr val="FF0000"/>
              </a:solidFill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Lluniau </a:t>
            </a:r>
            <a:r>
              <a:rPr lang="en-GB" sz="1600" dirty="0" err="1">
                <a:latin typeface="Arial" panose="020B0604020202020204" pitchFamily="34" charset="0"/>
                <a:ea typeface="Calibri" panose="020F0502020204030204" pitchFamily="34" charset="0"/>
              </a:rPr>
              <a:t>drwy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ea typeface="Calibri" panose="020F0502020204030204" pitchFamily="34" charset="0"/>
              </a:rPr>
              <a:t>garedigrwydd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 Gwasanaeth </a:t>
            </a:r>
            <a:r>
              <a:rPr lang="en-GB" sz="1600" dirty="0" err="1">
                <a:latin typeface="Arial" panose="020B0604020202020204" pitchFamily="34" charset="0"/>
                <a:ea typeface="Calibri" panose="020F0502020204030204" pitchFamily="34" charset="0"/>
              </a:rPr>
              <a:t>Archifau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 Conwy.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97317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6CE98C-2004-B7C5-20EA-D0550E904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531392"/>
            <a:ext cx="6312271" cy="4896396"/>
          </a:xfrm>
        </p:spPr>
        <p:txBody>
          <a:bodyPr/>
          <a:lstStyle/>
          <a:p>
            <a:pPr algn="l" rtl="0"/>
            <a:r>
              <a:rPr lang="cy" sz="2400" b="0" i="0" u="none" baseline="0" dirty="0">
                <a:solidFill>
                  <a:schemeClr val="tx1"/>
                </a:solidFill>
              </a:rPr>
              <a:t>Roedd gwerthfawrogiad cynyddol o'r awyr agored a buddion iechyd gwneud ymarfer corff yng nghefn gwlad. Roedd gweithwyr o drefi a dinasoedd diwydiannol eisiau cerdded yng nghefn gwlad ar benwythnosau.  </a:t>
            </a:r>
          </a:p>
          <a:p>
            <a:pPr algn="l" rtl="0"/>
            <a:endParaRPr lang="cy" sz="2400" b="0" i="0" u="none" baseline="0" dirty="0">
              <a:solidFill>
                <a:schemeClr val="tx1"/>
              </a:solidFill>
            </a:endParaRPr>
          </a:p>
          <a:p>
            <a:pPr algn="l" rtl="0"/>
            <a:r>
              <a:rPr lang="cy" sz="2400" b="0" i="0" u="none" baseline="0" dirty="0">
                <a:solidFill>
                  <a:schemeClr val="tx1"/>
                </a:solidFill>
              </a:rPr>
              <a:t>Roedd tirfeddianwyr a'r rhai oedd yn byw ac yn gweithio yng nghefn gwlad yn poeni y byddai nifer cynyddol o gerddwyr yn achosi difrod ac yn effeithio ar eu bywoliaeth.</a:t>
            </a:r>
          </a:p>
          <a:p>
            <a:endParaRPr lang="cy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0E03C1-387F-8378-4831-9E750A8AA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cy" sz="2900" b="1" i="0" u="none" baseline="0" dirty="0"/>
              <a:t>Ar ôl y Rhyfel Byd Cyntaf – 1918 i 1930</a:t>
            </a:r>
            <a:endParaRPr lang="cy" sz="2900" dirty="0"/>
          </a:p>
        </p:txBody>
      </p:sp>
      <p:pic>
        <p:nvPicPr>
          <p:cNvPr id="4" name="Picture 3" descr="A group of people on a rock&#10;&#10;Description automatically generated">
            <a:extLst>
              <a:ext uri="{FF2B5EF4-FFF2-40B4-BE49-F238E27FC236}">
                <a16:creationId xmlns:a16="http://schemas.microsoft.com/office/drawing/2014/main" id="{E0493EEA-535F-AF01-0E04-BB10CD32C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17" y="1340768"/>
            <a:ext cx="4642081" cy="4921796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408318-0D8E-F193-54D1-B048DBCAA3C6}"/>
              </a:ext>
            </a:extLst>
          </p:cNvPr>
          <p:cNvSpPr txBox="1"/>
          <p:nvPr/>
        </p:nvSpPr>
        <p:spPr>
          <a:xfrm>
            <a:off x="7032104" y="2568217"/>
            <a:ext cx="480382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endParaRPr lang="cy" sz="2400" b="0" i="0" u="none" baseline="0" dirty="0">
              <a:solidFill>
                <a:schemeClr val="tx1"/>
              </a:solidFill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/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Lluniau </a:t>
            </a:r>
            <a:r>
              <a:rPr lang="en-GB" sz="1600" dirty="0" err="1">
                <a:latin typeface="Arial" panose="020B0604020202020204" pitchFamily="34" charset="0"/>
                <a:ea typeface="Calibri" panose="020F0502020204030204" pitchFamily="34" charset="0"/>
              </a:rPr>
              <a:t>drwy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ea typeface="Calibri" panose="020F0502020204030204" pitchFamily="34" charset="0"/>
              </a:rPr>
              <a:t>garedigrwydd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algn="r"/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Gwasanaeth </a:t>
            </a:r>
            <a:r>
              <a:rPr lang="en-GB" sz="1600" dirty="0" err="1">
                <a:latin typeface="Arial" panose="020B0604020202020204" pitchFamily="34" charset="0"/>
                <a:ea typeface="Calibri" panose="020F0502020204030204" pitchFamily="34" charset="0"/>
              </a:rPr>
              <a:t>Archifau</a:t>
            </a:r>
            <a:r>
              <a:rPr lang="en-GB" sz="1600" dirty="0">
                <a:latin typeface="Arial" panose="020B0604020202020204" pitchFamily="34" charset="0"/>
                <a:ea typeface="Calibri" panose="020F0502020204030204" pitchFamily="34" charset="0"/>
              </a:rPr>
              <a:t> Conwy.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9933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CFA83CE-B747-F9D5-53AB-A110B882F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76250"/>
            <a:ext cx="11328400" cy="657225"/>
          </a:xfrm>
        </p:spPr>
        <p:txBody>
          <a:bodyPr/>
          <a:lstStyle/>
          <a:p>
            <a:pPr algn="l" rtl="0"/>
            <a:r>
              <a:rPr lang="cy" sz="2900" b="1" i="0" u="none" baseline="0" dirty="0"/>
              <a:t>1932: Tresmasu torfol ar Kinder Scout</a:t>
            </a:r>
          </a:p>
        </p:txBody>
      </p:sp>
      <p:pic>
        <p:nvPicPr>
          <p:cNvPr id="5" name="Content Placeholder 3" descr="Mass Trespass - Benny Rothman - Group shot (002) CREDIT TO Working Class Movement Library-1.jpg">
            <a:extLst>
              <a:ext uri="{FF2B5EF4-FFF2-40B4-BE49-F238E27FC236}">
                <a16:creationId xmlns:a16="http://schemas.microsoft.com/office/drawing/2014/main" id="{D9C7E9C2-EEC9-524D-9817-0069CAF93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05" t="9344" r="25157" b="1437"/>
          <a:stretch/>
        </p:blipFill>
        <p:spPr>
          <a:xfrm>
            <a:off x="510672" y="1380619"/>
            <a:ext cx="5583713" cy="5001131"/>
          </a:xfrm>
          <a:ln w="28575">
            <a:solidFill>
              <a:srgbClr val="0091A5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496573-6B8C-9307-EC8D-70B4655C93C7}"/>
              </a:ext>
            </a:extLst>
          </p:cNvPr>
          <p:cNvSpPr/>
          <p:nvPr/>
        </p:nvSpPr>
        <p:spPr>
          <a:xfrm>
            <a:off x="479376" y="6516739"/>
            <a:ext cx="4343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/>
            <a:r>
              <a:rPr lang="cy" sz="1200" b="0" i="0" u="none" baseline="0">
                <a:solidFill>
                  <a:srgbClr val="000000"/>
                </a:solidFill>
              </a:rPr>
              <a:t>Credyd ffotograffiaeth: Working Class Movement Library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7E0168-AA48-8DD8-2058-5F42CDFFF330}"/>
              </a:ext>
            </a:extLst>
          </p:cNvPr>
          <p:cNvSpPr txBox="1"/>
          <p:nvPr/>
        </p:nvSpPr>
        <p:spPr>
          <a:xfrm>
            <a:off x="6240016" y="1268760"/>
            <a:ext cx="5680153" cy="45243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l" rtl="0"/>
            <a:r>
              <a:rPr lang="cy" sz="2400" b="0" i="0" u="none" baseline="0" dirty="0"/>
              <a:t>“Rydyn ni, fel cerddwyr, ar ôl wythnos galed o waith, mewn trefi a dinasoedd myglyd, yn mynd allan i grwydro er mwyn ymlacio ac i gael awyr iach. Ac rydyn ni'n sylwi bod y wlad gerdded orau ar gau i ni … nid yw’n cais, neu'n galw, am fynediad i bob copa a rhostir nad yw wedi’i drin yn afresymol yn y lleiaf." </a:t>
            </a:r>
          </a:p>
          <a:p>
            <a:pPr algn="l" rtl="0"/>
            <a:br>
              <a:rPr lang="cy" sz="2400" b="1" dirty="0"/>
            </a:br>
            <a:r>
              <a:rPr lang="cy" sz="2400" b="1" i="1" u="none" baseline="0" dirty="0">
                <a:solidFill>
                  <a:srgbClr val="3E8EA0"/>
                </a:solidFill>
              </a:rPr>
              <a:t>Benny Rothman, yn siarad yn ei amddiffyniad yn yr achos llys ym Mrawdlys Derby.</a:t>
            </a:r>
            <a:endParaRPr lang="cy" sz="2400" b="1" dirty="0">
              <a:solidFill>
                <a:srgbClr val="3E8E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02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255C39F-41DA-B86F-D781-4098416A0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268760"/>
            <a:ext cx="11617720" cy="2304256"/>
          </a:xfrm>
          <a:ln w="28575">
            <a:noFill/>
          </a:ln>
        </p:spPr>
        <p:txBody>
          <a:bodyPr/>
          <a:lstStyle/>
          <a:p>
            <a:pPr algn="l" rtl="0"/>
            <a:r>
              <a:rPr lang="cy" sz="2000" b="1" i="0" u="none" baseline="0" dirty="0">
                <a:solidFill>
                  <a:schemeClr val="tx1"/>
                </a:solidFill>
              </a:rPr>
              <a:t>1932</a:t>
            </a:r>
            <a:r>
              <a:rPr lang="cy" sz="2000" b="0" i="0" u="none" baseline="0" dirty="0">
                <a:solidFill>
                  <a:schemeClr val="tx1"/>
                </a:solidFill>
              </a:rPr>
              <a:t> – Cyflwynodd y Ddeddf Hawliau Tramwy bwerau i greu hawliau tramwy cyhoeddus ar draws tir preifat.</a:t>
            </a:r>
          </a:p>
          <a:p>
            <a:endParaRPr lang="cy" sz="600" b="0" dirty="0">
              <a:solidFill>
                <a:schemeClr val="tx1"/>
              </a:solidFill>
            </a:endParaRPr>
          </a:p>
          <a:p>
            <a:pPr algn="l" rtl="0"/>
            <a:r>
              <a:rPr lang="cy" sz="2000" b="1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1936</a:t>
            </a:r>
            <a:r>
              <a:rPr lang="cy" sz="2000" b="0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Comisiynodd Campaign for the Protection of Rural England ffilm i'w dangos mewn sinemâu: </a:t>
            </a:r>
            <a:r>
              <a:rPr lang="cy" sz="2000" b="1" i="0" u="sng" baseline="0" dirty="0">
                <a:solidFill>
                  <a:srgbClr val="00554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‘Rural England: The Case for the Defence’</a:t>
            </a:r>
            <a:r>
              <a:rPr lang="cy" sz="2000" b="1" i="0" u="none" baseline="0" dirty="0">
                <a:solidFill>
                  <a:srgbClr val="00554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y" sz="2000" b="1" i="0" u="none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cy" sz="2000" b="1" i="0" u="sng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cy" sz="2000" u="sng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y" sz="600" b="0" u="sng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 rtl="0"/>
            <a:r>
              <a:rPr lang="cy" sz="2000" b="1" i="0" u="none" baseline="0" dirty="0">
                <a:solidFill>
                  <a:schemeClr val="tx1"/>
                </a:solidFill>
              </a:rPr>
              <a:t>1945</a:t>
            </a:r>
            <a:r>
              <a:rPr lang="cy" sz="2000" b="0" i="0" u="none" baseline="0" dirty="0">
                <a:solidFill>
                  <a:schemeClr val="tx1"/>
                </a:solidFill>
              </a:rPr>
              <a:t> – Comisiynwyd adroddiad Hobhouse, gan fraenaru’r tir ar gyfer y Ddeddf Parciau Cenedlaethol.</a:t>
            </a:r>
          </a:p>
          <a:p>
            <a:endParaRPr lang="cy" sz="600" b="0" dirty="0">
              <a:solidFill>
                <a:schemeClr val="tx1"/>
              </a:solidFill>
            </a:endParaRPr>
          </a:p>
          <a:p>
            <a:pPr algn="l" rtl="0"/>
            <a:r>
              <a:rPr lang="cy" sz="2000" b="1" i="0" u="none" baseline="0" dirty="0">
                <a:solidFill>
                  <a:schemeClr val="tx1"/>
                </a:solidFill>
              </a:rPr>
              <a:t>1949</a:t>
            </a:r>
            <a:r>
              <a:rPr lang="cy" sz="2000" b="0" i="0" u="none" baseline="0" dirty="0">
                <a:solidFill>
                  <a:schemeClr val="tx1"/>
                </a:solidFill>
              </a:rPr>
              <a:t> – Pasiwyd y Ddeddf Parciau Cenedlaethol a Mynediad i Gefn Gwlad.</a:t>
            </a:r>
          </a:p>
          <a:p>
            <a:endParaRPr lang="cy" b="0" i="1" dirty="0">
              <a:solidFill>
                <a:schemeClr val="tx1"/>
              </a:solidFill>
            </a:endParaRPr>
          </a:p>
          <a:p>
            <a:pPr algn="l" rtl="0"/>
            <a:r>
              <a:rPr lang="cy" sz="2000" b="0" i="1" u="none" baseline="0" dirty="0">
                <a:solidFill>
                  <a:schemeClr val="tx1"/>
                </a:solidFill>
              </a:rPr>
              <a:t>“Mae llawer o’r drwgdeimlad sydd wedi bodoli yn y gorffennol wedi deillio o anwybodaeth neu ymddygiad difeddwl ar ran rhai o’r trefwyr. Credwn y gellid lleihau hyn yn sylweddol gan ymdrechion addysgol parhaus. Argymhellwn felly fod Cod Cefn Gwlad syml yn cael ei baratoi a'i gyhoeddi. Ei nod ddylai fod i ysgogi safon gyffredinol well o ymddygiad cyfrifol yng nghefn gwlad a meithrin mwy o werthfawrogiad o ffyrdd bywyd gwledig a’i anghenion, a’r gyd-ddibyniaeth rhwng cefn gwlad a’r dref.”</a:t>
            </a:r>
          </a:p>
          <a:p>
            <a:endParaRPr lang="cy" sz="600" b="0" dirty="0">
              <a:solidFill>
                <a:schemeClr val="tx1"/>
              </a:solidFill>
            </a:endParaRPr>
          </a:p>
          <a:p>
            <a:pPr algn="l" rtl="0"/>
            <a:r>
              <a:rPr lang="cy" b="1" i="0" u="none" baseline="0" dirty="0">
                <a:solidFill>
                  <a:schemeClr val="tx1"/>
                </a:solidFill>
              </a:rPr>
              <a:t>Detholiad o adroddiad Hobhouse (Y Weinyddiaeth Cynllunio Gwlad a Thref, 1947)</a:t>
            </a:r>
          </a:p>
          <a:p>
            <a:endParaRPr lang="cy" dirty="0">
              <a:solidFill>
                <a:schemeClr val="tx1"/>
              </a:solidFill>
            </a:endParaRPr>
          </a:p>
          <a:p>
            <a:pPr algn="l" rtl="0"/>
            <a:r>
              <a:rPr lang="cy" sz="1200" b="1" i="0" u="none" baseline="0" dirty="0">
                <a:solidFill>
                  <a:schemeClr val="tx1"/>
                </a:solidFill>
              </a:rPr>
              <a:t>*</a:t>
            </a:r>
            <a:r>
              <a:rPr lang="cy" sz="1200" b="0" i="0" u="none" baseline="0" dirty="0">
                <a:solidFill>
                  <a:schemeClr val="tx1"/>
                </a:solidFill>
              </a:rPr>
              <a:t> Sylwch nad yw'r ffilm hon ar gael yn Gymraeg.</a:t>
            </a:r>
            <a:endParaRPr lang="cy" sz="1200" b="0" dirty="0">
              <a:solidFill>
                <a:schemeClr val="tx1"/>
              </a:solidFill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74DADBF-787D-AD40-4956-2E24372E1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76250"/>
            <a:ext cx="11328400" cy="657225"/>
          </a:xfrm>
        </p:spPr>
        <p:txBody>
          <a:bodyPr/>
          <a:lstStyle/>
          <a:p>
            <a:pPr algn="l" rtl="0"/>
            <a:r>
              <a:rPr lang="cy" sz="2900" b="1" i="0" u="none" baseline="0" dirty="0"/>
              <a:t>Gweithredu gan y llywodraeth Brydeinig yn dechrau</a:t>
            </a:r>
          </a:p>
        </p:txBody>
      </p:sp>
      <p:pic>
        <p:nvPicPr>
          <p:cNvPr id="3" name="Graphic 2" descr="Boot outline">
            <a:extLst>
              <a:ext uri="{FF2B5EF4-FFF2-40B4-BE49-F238E27FC236}">
                <a16:creationId xmlns:a16="http://schemas.microsoft.com/office/drawing/2014/main" id="{FBAA6508-4C2B-FD73-C87C-D75282C95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7604" y="320231"/>
            <a:ext cx="1003012" cy="1003012"/>
          </a:xfrm>
          <a:prstGeom prst="rect">
            <a:avLst/>
          </a:prstGeom>
        </p:spPr>
      </p:pic>
      <p:pic>
        <p:nvPicPr>
          <p:cNvPr id="5" name="Graphic 4" descr="Clapper board outline">
            <a:extLst>
              <a:ext uri="{FF2B5EF4-FFF2-40B4-BE49-F238E27FC236}">
                <a16:creationId xmlns:a16="http://schemas.microsoft.com/office/drawing/2014/main" id="{C4C2804C-BF6E-792F-A54D-1D75DD78D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8836" y="2348880"/>
            <a:ext cx="504056" cy="504056"/>
          </a:xfrm>
          <a:prstGeom prst="rect">
            <a:avLst/>
          </a:prstGeom>
        </p:spPr>
      </p:pic>
      <p:pic>
        <p:nvPicPr>
          <p:cNvPr id="6" name="Graphic 5" descr="Walk outline">
            <a:extLst>
              <a:ext uri="{FF2B5EF4-FFF2-40B4-BE49-F238E27FC236}">
                <a16:creationId xmlns:a16="http://schemas.microsoft.com/office/drawing/2014/main" id="{185E2A91-D1D9-686F-4E34-0B7A71B522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90584" y="5589240"/>
            <a:ext cx="1268760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35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031405-A4E0-5E9F-73F7-2335363AD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9" y="546198"/>
            <a:ext cx="11327997" cy="657003"/>
          </a:xfrm>
        </p:spPr>
        <p:txBody>
          <a:bodyPr/>
          <a:lstStyle/>
          <a:p>
            <a:pPr algn="l" rtl="0"/>
            <a:r>
              <a:rPr lang="cy" sz="2900" b="1" i="0" u="none" baseline="0" dirty="0"/>
              <a:t>Deg neges o God Cefn Gwlad 1951</a:t>
            </a:r>
            <a:br>
              <a:rPr lang="cy" sz="2900" dirty="0"/>
            </a:br>
            <a:br>
              <a:rPr lang="cy" sz="2900" dirty="0"/>
            </a:br>
            <a:endParaRPr lang="cy" sz="2900" dirty="0"/>
          </a:p>
        </p:txBody>
      </p:sp>
      <p:pic>
        <p:nvPicPr>
          <p:cNvPr id="4" name="Content Placeholder 3" descr="Image 04-03-2024 at 12.33.jpg">
            <a:extLst>
              <a:ext uri="{FF2B5EF4-FFF2-40B4-BE49-F238E27FC236}">
                <a16:creationId xmlns:a16="http://schemas.microsoft.com/office/drawing/2014/main" id="{3B36D0B3-3607-BC5B-AC54-F00A3D0EF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376" y="1317017"/>
            <a:ext cx="3986340" cy="4889911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152634-8436-285C-A35C-9CEE2CF08EEE}"/>
              </a:ext>
            </a:extLst>
          </p:cNvPr>
          <p:cNvSpPr txBox="1"/>
          <p:nvPr/>
        </p:nvSpPr>
        <p:spPr>
          <a:xfrm>
            <a:off x="5303912" y="1869147"/>
            <a:ext cx="633670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cy" sz="2400" b="0" i="0" u="none" baseline="0"/>
              <a:t>Gwarchodwch rhag pob risg o dân.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cy" sz="2400" b="0" i="0" u="none" baseline="0"/>
              <a:t>Caewch bob giât.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cy" sz="2400" b="0" i="0" u="none" baseline="0"/>
              <a:t>Cadwch gŵn o dan reolaeth briodol.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cy" sz="2400" b="0" i="0" u="none" baseline="0"/>
              <a:t>Cadwch at y llwybrau ar draws tir fferm.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cy" sz="2400" b="0" i="0" u="none" baseline="0"/>
              <a:t>Osgowch ddifrodi ffensys, perthi a waliau.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cy" sz="2400" b="0" i="0" u="none" baseline="0"/>
              <a:t>Peidiwch â gadael sbwriel.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cy" sz="2400" b="0" i="0" u="none" baseline="0"/>
              <a:t>Diogelwch gyflenwadau dŵr.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cy" sz="2400" b="0" i="0" u="none" baseline="0"/>
              <a:t>Gwarchodwch fywyd gwyllt, planhigion gwyllt a choed.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cy" sz="2400" b="0" i="0" u="none" baseline="0"/>
              <a:t>Ewch yn ofalus ar ffyrdd gwledig.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cy" sz="2400" b="0" i="0" u="none" baseline="0"/>
              <a:t>Parchwch fywyd cefn gwlad.</a:t>
            </a:r>
          </a:p>
        </p:txBody>
      </p:sp>
    </p:spTree>
    <p:extLst>
      <p:ext uri="{BB962C8B-B14F-4D97-AF65-F5344CB8AC3E}">
        <p14:creationId xmlns:p14="http://schemas.microsoft.com/office/powerpoint/2010/main" val="528919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BC53C9-2875-0387-B1DC-CE8F09A59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cy" sz="2900" b="1" i="0" u="none" baseline="0" dirty="0"/>
              <a:t>1951: Hyrwyddwyd y cod gyda phosteri mewn steil cartŵn</a:t>
            </a:r>
          </a:p>
        </p:txBody>
      </p:sp>
      <p:pic>
        <p:nvPicPr>
          <p:cNvPr id="5" name="Content Placeholder 3" descr="1951 Thelwell 3.jpg"/>
          <p:cNvPicPr>
            <a:picLocks noChangeAspect="1"/>
          </p:cNvPicPr>
          <p:nvPr/>
        </p:nvPicPr>
        <p:blipFill rotWithShape="1">
          <a:blip r:embed="rId2"/>
          <a:srcRect l="1513" t="-432" r="3219" b="1002"/>
          <a:stretch/>
        </p:blipFill>
        <p:spPr>
          <a:xfrm>
            <a:off x="431800" y="1440029"/>
            <a:ext cx="3522990" cy="4968235"/>
          </a:xfrm>
          <a:prstGeom prst="rect">
            <a:avLst/>
          </a:prstGeom>
          <a:ln w="28575">
            <a:solidFill>
              <a:srgbClr val="3E8EA0"/>
            </a:solidFill>
          </a:ln>
        </p:spPr>
      </p:pic>
      <p:pic>
        <p:nvPicPr>
          <p:cNvPr id="6" name="Picture 5" descr="1951 Thelwell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1" y="1429156"/>
            <a:ext cx="3550176" cy="4968235"/>
          </a:xfrm>
          <a:prstGeom prst="rect">
            <a:avLst/>
          </a:prstGeom>
          <a:ln w="28575">
            <a:solidFill>
              <a:srgbClr val="0091A5"/>
            </a:solidFill>
          </a:ln>
        </p:spPr>
      </p:pic>
      <p:pic>
        <p:nvPicPr>
          <p:cNvPr id="7" name="Picture 6" descr="1951 Thelwell 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651" y="1429156"/>
            <a:ext cx="3563149" cy="4979108"/>
          </a:xfrm>
          <a:prstGeom prst="rect">
            <a:avLst/>
          </a:prstGeom>
          <a:ln w="28575">
            <a:solidFill>
              <a:srgbClr val="3E8EA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BBD525-E9E2-C873-2287-7BC6A57E4E89}"/>
              </a:ext>
            </a:extLst>
          </p:cNvPr>
          <p:cNvSpPr txBox="1"/>
          <p:nvPr/>
        </p:nvSpPr>
        <p:spPr>
          <a:xfrm>
            <a:off x="431800" y="6534834"/>
            <a:ext cx="65527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cy" sz="1200" b="0" i="0" u="none" baseline="0">
                <a:solidFill>
                  <a:schemeClr val="tx1"/>
                </a:solidFill>
              </a:rPr>
              <a:t>* Sylwch nad yw'r posteri hyn ar gael yn Gymraeg.</a:t>
            </a:r>
            <a:endParaRPr lang="cy" sz="1200" b="0" dirty="0">
              <a:solidFill>
                <a:schemeClr val="tx1"/>
              </a:solidFill>
            </a:endParaRPr>
          </a:p>
          <a:p>
            <a:endParaRPr lang="cy" dirty="0"/>
          </a:p>
        </p:txBody>
      </p:sp>
    </p:spTree>
    <p:extLst>
      <p:ext uri="{BB962C8B-B14F-4D97-AF65-F5344CB8AC3E}">
        <p14:creationId xmlns:p14="http://schemas.microsoft.com/office/powerpoint/2010/main" val="2297317788"/>
      </p:ext>
    </p:extLst>
  </p:cSld>
  <p:clrMapOvr>
    <a:masterClrMapping/>
  </p:clrMapOvr>
</p:sld>
</file>

<file path=ppt/theme/theme1.xml><?xml version="1.0" encoding="utf-8"?>
<a:theme xmlns:a="http://schemas.openxmlformats.org/drawingml/2006/main" name="NRW PPT 2023">
  <a:themeElements>
    <a:clrScheme name="NRW Brand Palette ">
      <a:dk1>
        <a:srgbClr val="000000"/>
      </a:dk1>
      <a:lt1>
        <a:srgbClr val="FFFFFF"/>
      </a:lt1>
      <a:dk2>
        <a:srgbClr val="262626"/>
      </a:dk2>
      <a:lt2>
        <a:srgbClr val="F2F2F2"/>
      </a:lt2>
      <a:accent1>
        <a:srgbClr val="005546"/>
      </a:accent1>
      <a:accent2>
        <a:srgbClr val="00A0AA"/>
      </a:accent2>
      <a:accent3>
        <a:srgbClr val="5A5A5A"/>
      </a:accent3>
      <a:accent4>
        <a:srgbClr val="00A046"/>
      </a:accent4>
      <a:accent5>
        <a:srgbClr val="00A0AA"/>
      </a:accent5>
      <a:accent6>
        <a:srgbClr val="00A0AA"/>
      </a:accent6>
      <a:hlink>
        <a:srgbClr val="005546"/>
      </a:hlink>
      <a:folHlink>
        <a:srgbClr val="00A0A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Dwr / Water">
      <a:srgbClr val="0091A5"/>
    </a:custClr>
    <a:custClr name="Awyr / Air">
      <a:srgbClr val="82D2F0"/>
    </a:custClr>
    <a:custClr name="Bywyd gwyllt / Wildlife">
      <a:srgbClr val="2D962D"/>
    </a:custClr>
    <a:custClr name="Tir / Land">
      <a:srgbClr val="005541"/>
    </a:custClr>
    <a:custClr name="Llwyd / grey">
      <a:srgbClr val="3C3C41"/>
    </a:custClr>
  </a:custClrLst>
  <a:extLst>
    <a:ext uri="{05A4C25C-085E-4340-85A3-A5531E510DB2}">
      <thm15:themeFamily xmlns:thm15="http://schemas.microsoft.com/office/thememl/2012/main" name="NRW PowerPoint Template - Bilingual" id="{C66711A5-FCD9-4684-945E-699D55B85782}" vid="{C2FF57DA-CC95-47BA-A26F-0D674E9A40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be56660-2c31-41ef-bc00-23e72f632f2a">ACCE-6371482-58</_dlc_DocId>
    <_dlc_DocIdUrl xmlns="9be56660-2c31-41ef-bc00-23e72f632f2a">
      <Url>https://cyfoethnaturiolcymru.sharepoint.com/teams/are/esd/apr/_layouts/15/DocIdRedir.aspx?ID=ACCE-6371482-58</Url>
      <Description>ACCE-6371482-58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NRW PowerPoint Document" ma:contentTypeID="0x01010067EB80C5FE939D4A9B3D8BA62129B7F5030035382F3E34310B41BDA1A33CF8078C53" ma:contentTypeVersion="64" ma:contentTypeDescription="" ma:contentTypeScope="" ma:versionID="27af658beded490cd0efe0b94cbe0eb3">
  <xsd:schema xmlns:xsd="http://www.w3.org/2001/XMLSchema" xmlns:xs="http://www.w3.org/2001/XMLSchema" xmlns:p="http://schemas.microsoft.com/office/2006/metadata/properties" xmlns:ns2="9be56660-2c31-41ef-bc00-23e72f632f2a" targetNamespace="http://schemas.microsoft.com/office/2006/metadata/properties" ma:root="true" ma:fieldsID="49da0bbf7d116c7367815fab54ec06ef" ns2:_="">
    <xsd:import namespace="9be56660-2c31-41ef-bc00-23e72f632f2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e56660-2c31-41ef-bc00-23e72f632f2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78499d3b-94a8-4059-8763-489d4400b14a" ContentTypeId="0x01010067EB80C5FE939D4A9B3D8BA62129B7F503" PreviousValue="false" LastSyncTimeStamp="2015-02-19T08:45:01.45Z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63021D-F80B-4F53-AE58-2DDF0C179AE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9be56660-2c31-41ef-bc00-23e72f632f2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5E7CDC0-EA71-4355-B3EC-E31DDA0206D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A1AEE14-AC26-4CF8-BCFB-278A877DFC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e56660-2c31-41ef-bc00-23e72f632f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F1DD3500-0EE7-466E-AA74-1DCB03BF9A24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A8A20901-2C88-46D4-802F-207043020B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NRW PowerPoint Template - Bilingual</Template>
  <TotalTime>9</TotalTime>
  <Words>1609</Words>
  <Application>Microsoft Office PowerPoint</Application>
  <PresentationFormat>Widescreen</PresentationFormat>
  <Paragraphs>179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Aptos</vt:lpstr>
      <vt:lpstr>Arial</vt:lpstr>
      <vt:lpstr>Calibri</vt:lpstr>
      <vt:lpstr>Gotham Rounded Book</vt:lpstr>
      <vt:lpstr>Symbol</vt:lpstr>
      <vt:lpstr>Times New Roman</vt:lpstr>
      <vt:lpstr>Wingdings</vt:lpstr>
      <vt:lpstr>NRW PPT 2023</vt:lpstr>
      <vt:lpstr>Hanes y Cod  Cefn Gwlad</vt:lpstr>
      <vt:lpstr>PowerPoint Presentation</vt:lpstr>
      <vt:lpstr>Beth yw'r Cod Cefn Gwlad? </vt:lpstr>
      <vt:lpstr>Ar ôl y Rhyfel Byd Cyntaf – 1918 i 1930</vt:lpstr>
      <vt:lpstr>Ar ôl y Rhyfel Byd Cyntaf – 1918 i 1930</vt:lpstr>
      <vt:lpstr>1932: Tresmasu torfol ar Kinder Scout</vt:lpstr>
      <vt:lpstr>Gweithredu gan y llywodraeth Brydeinig yn dechrau</vt:lpstr>
      <vt:lpstr>Deg neges o God Cefn Gwlad 1951  </vt:lpstr>
      <vt:lpstr>1951: Hyrwyddwyd y cod gyda phosteri mewn steil cartŵn</vt:lpstr>
      <vt:lpstr>Ffilm wybodaeth gyhoeddus ‘When In The Country’ Cod Cefn Gwlad 1963  Ar gael ar YouTube *  Hyd: 4:58          * Sylwch nad yw'r ffilm hon ar gael yn Gymraeg.  </vt:lpstr>
      <vt:lpstr>Ffilm wybodaeth gyhoeddus ‘Joe and Petunia’ Cod Cefn Gwlad 1971  Ar gael ar YouTube *   Hyd: 1:02       * Sylwch nad yw'r ffilm hon ar gael yn Gymraeg.   </vt:lpstr>
      <vt:lpstr>Ad-drefnu a deddfwriaeth newydd</vt:lpstr>
      <vt:lpstr>1982: Lansiwyd Cod Cefn Gwlad  12 pwynt newydd</vt:lpstr>
      <vt:lpstr>1990: Llunio’r Cod Cefn Gwlad i Gymru</vt:lpstr>
      <vt:lpstr>Cod diwygiedig ar gyfer yr 21ain ganrif</vt:lpstr>
      <vt:lpstr>2004: Adolygwyd y cod, a’i ailenwi</vt:lpstr>
      <vt:lpstr>2004: Hyrwyddwyd y cod gyda chymeriadau cartŵn Aardman</vt:lpstr>
      <vt:lpstr>2006: Ffurfio Natural England </vt:lpstr>
      <vt:lpstr>Teulu o godau</vt:lpstr>
      <vt:lpstr>Teulu o godau</vt:lpstr>
      <vt:lpstr>2021: Ail-lansiwyd y Cod Cefn Gwlad i nodi ei ben-blwydd yn 70 oed</vt:lpstr>
      <vt:lpstr>2022: Lansiwyd y Cod Rheolwyr Tir</vt:lpstr>
      <vt:lpstr>2023: Daeth Shaun the Sheep yn gefnogwr y Cod Cefn Gwlad </vt:lpstr>
      <vt:lpstr>Y dyfodol…</vt:lpstr>
      <vt:lpstr>Adnoddau ychwanegol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Scott, Mariella S.</dc:creator>
  <cp:keywords/>
  <dc:description/>
  <cp:lastModifiedBy>Hughes, Ffion</cp:lastModifiedBy>
  <cp:revision>12</cp:revision>
  <cp:lastPrinted>2022-12-09T11:19:58Z</cp:lastPrinted>
  <dcterms:created xsi:type="dcterms:W3CDTF">2024-03-06T13:25:06Z</dcterms:created>
  <dcterms:modified xsi:type="dcterms:W3CDTF">2024-10-09T13:07:10Z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0x01010067EB80C5FE939D4A9B3D8BA62129B7F5030035382F3E34310B41BDA1A33CF8078C53</vt:lpwstr>
  </property>
  <property fmtid="{D5CDD505-2E9C-101B-9397-08002B2CF9AE}" pid="3" name="_dlc_DocIdItemGuid">
    <vt:lpwstr>eb66c6c7-d2d9-4980-9257-8d8f606876b4</vt:lpwstr>
  </property>
</Properties>
</file>